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86" r:id="rId3"/>
    <p:sldId id="287" r:id="rId4"/>
    <p:sldId id="288" r:id="rId5"/>
    <p:sldId id="290" r:id="rId6"/>
    <p:sldId id="291" r:id="rId7"/>
    <p:sldId id="292" r:id="rId8"/>
    <p:sldId id="281" r:id="rId9"/>
    <p:sldId id="283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SCAN &amp;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4309" y="263322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5" y="2750990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Iterates the set of keys in the database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Returns only a small amount per call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Can be used in production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Takes cursor / position as a parameter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80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Based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891400" cy="452073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300" dirty="0" smtClean="0"/>
              <a:t>The server returns an updated cursor with every call of the command</a:t>
            </a:r>
          </a:p>
          <a:p>
            <a:pPr>
              <a:lnSpc>
                <a:spcPct val="150000"/>
              </a:lnSpc>
            </a:pPr>
            <a:r>
              <a:rPr lang="en-US" sz="2300" dirty="0" smtClean="0"/>
              <a:t>This can be used in the argument of the next call</a:t>
            </a:r>
          </a:p>
          <a:p>
            <a:pPr>
              <a:lnSpc>
                <a:spcPct val="150000"/>
              </a:lnSpc>
            </a:pPr>
            <a:r>
              <a:rPr lang="en-US" sz="2300" dirty="0" smtClean="0"/>
              <a:t>Iteration starts when cursor is set to 0</a:t>
            </a:r>
          </a:p>
          <a:p>
            <a:pPr>
              <a:lnSpc>
                <a:spcPct val="150000"/>
              </a:lnSpc>
            </a:pPr>
            <a:r>
              <a:rPr lang="en-US" sz="2300" dirty="0" smtClean="0"/>
              <a:t>Terminates when cursor returned from the server is 0</a:t>
            </a:r>
          </a:p>
          <a:p>
            <a:pPr>
              <a:lnSpc>
                <a:spcPct val="150000"/>
              </a:lnSpc>
            </a:pPr>
            <a:endParaRPr lang="en-US" sz="23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300" b="1" dirty="0" smtClean="0"/>
              <a:t>SCAN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679" y="777407"/>
            <a:ext cx="26289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Full iterations will retrieve all elements that were present in the collection from the start to the end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Never returns any element that was NOT present in the collection from the start to finish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09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COUNT can be defined in a SCAN command to overwrite the default returned per iteration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user can specify the amount of work done at every call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Default COUNT is 10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COUNT can be changed from one iteration to the next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SCAN COUNT 20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03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Iterate elements that match a pattern specified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SCAN 0 MATCH something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SCAN 0 MATCH k*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056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With Other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SSCAN</a:t>
            </a:r>
            <a:r>
              <a:rPr lang="en-US" sz="2400" dirty="0" smtClean="0"/>
              <a:t> – Used with sets. Returns list of set members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HSCAN</a:t>
            </a:r>
            <a:r>
              <a:rPr lang="en-US" sz="2400" dirty="0" smtClean="0"/>
              <a:t> – Used with hashes. Returns array of elements with a field and value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ZSCAN </a:t>
            </a:r>
            <a:r>
              <a:rPr lang="en-US" sz="2400" dirty="0" smtClean="0"/>
              <a:t>– Used with sorted sets. Returns array of elements with associated score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08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3388"/>
          </a:xfrm>
        </p:spPr>
        <p:txBody>
          <a:bodyPr>
            <a:normAutofit/>
          </a:bodyPr>
          <a:lstStyle/>
          <a:p>
            <a:r>
              <a:rPr lang="en-US" dirty="0" smtClean="0"/>
              <a:t>Returns all keys that match a specific pattern</a:t>
            </a:r>
          </a:p>
          <a:p>
            <a:r>
              <a:rPr lang="en-US" dirty="0" smtClean="0"/>
              <a:t>Should be avoided in production environments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KEYS *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81" y="3413031"/>
            <a:ext cx="53054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Returns a random key from the database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RANDOMKEY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50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6074</TotalTime>
  <Words>250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Learn Redis</vt:lpstr>
      <vt:lpstr>SCAN</vt:lpstr>
      <vt:lpstr>Cursor Based Iterator</vt:lpstr>
      <vt:lpstr>SCAN Guarantees</vt:lpstr>
      <vt:lpstr>COUNT Option</vt:lpstr>
      <vt:lpstr>MATCH Option</vt:lpstr>
      <vt:lpstr>Scan With Other Data Types</vt:lpstr>
      <vt:lpstr>KEYS Pattern</vt:lpstr>
      <vt:lpstr>RANDOMKEY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43</cp:revision>
  <dcterms:created xsi:type="dcterms:W3CDTF">2016-03-05T12:52:24Z</dcterms:created>
  <dcterms:modified xsi:type="dcterms:W3CDTF">2016-07-04T17:27:16Z</dcterms:modified>
</cp:coreProperties>
</file>