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1" r:id="rId3"/>
    <p:sldId id="272" r:id="rId4"/>
    <p:sldId id="273" r:id="rId5"/>
    <p:sldId id="274" r:id="rId6"/>
    <p:sldId id="276" r:id="rId7"/>
    <p:sldId id="278" r:id="rId8"/>
    <p:sldId id="275" r:id="rId9"/>
    <p:sldId id="277" r:id="rId10"/>
    <p:sldId id="280" r:id="rId11"/>
    <p:sldId id="27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32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1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5838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214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0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0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7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9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7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5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0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Redis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Types: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SRANDMEMBER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SRANDMEMBER</a:t>
            </a:r>
          </a:p>
          <a:p>
            <a:pPr marL="0" indent="0">
              <a:buNone/>
            </a:pPr>
            <a:r>
              <a:rPr lang="en-US" sz="2400" dirty="0" smtClean="0"/>
              <a:t>Returns a random member of a set</a:t>
            </a:r>
          </a:p>
          <a:p>
            <a:pPr marL="0" indent="0">
              <a:buNone/>
            </a:pPr>
            <a:r>
              <a:rPr lang="en-US" sz="2400" dirty="0" smtClean="0"/>
              <a:t>Optional parameter to return a specified count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SRANDMEMBER carmakes</a:t>
            </a:r>
          </a:p>
          <a:p>
            <a:pPr marL="0" indent="0">
              <a:buNone/>
            </a:pPr>
            <a:r>
              <a:rPr lang="en-US" sz="2400" b="1" dirty="0" smtClean="0"/>
              <a:t>SRANDMEMBER carmakes 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80230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SPOP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Removes and returns a random member from a specified set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Like SRANDMEMBER, a second parameter is allowed to specify a count of members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SPOP carmakes</a:t>
            </a:r>
          </a:p>
          <a:p>
            <a:pPr marL="0" indent="0">
              <a:buNone/>
            </a:pPr>
            <a:r>
              <a:rPr lang="en-US" sz="2400" b="1" dirty="0" smtClean="0"/>
              <a:t>SPOP carmakes 3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053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04309" y="2633224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05" y="2750990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Unordered collection of strings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Can add, remove and test for existence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Do NOT allow repeating members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Support server side commands to compute sets starting from existing sets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20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SADD &amp; SREM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9244200" cy="4661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SADD</a:t>
            </a:r>
          </a:p>
          <a:p>
            <a:pPr marL="0" indent="0">
              <a:buNone/>
            </a:pPr>
            <a:r>
              <a:rPr lang="en-US" sz="2400" dirty="0" smtClean="0"/>
              <a:t>Adds given values to a </a:t>
            </a:r>
            <a:r>
              <a:rPr lang="en-US" sz="2400" dirty="0" smtClean="0"/>
              <a:t>set</a:t>
            </a:r>
          </a:p>
          <a:p>
            <a:pPr marL="0" indent="0">
              <a:buNone/>
            </a:pPr>
            <a:r>
              <a:rPr lang="en-US" sz="2400" dirty="0" smtClean="0"/>
              <a:t>Values that already exist will be ignored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SREM</a:t>
            </a:r>
          </a:p>
          <a:p>
            <a:pPr marL="0" indent="0">
              <a:buNone/>
            </a:pPr>
            <a:r>
              <a:rPr lang="en-US" sz="2400" dirty="0" smtClean="0"/>
              <a:t>Removes values from a </a:t>
            </a:r>
            <a:r>
              <a:rPr lang="en-US" sz="2400" dirty="0" smtClean="0"/>
              <a:t>set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b="1" dirty="0" smtClean="0"/>
              <a:t>SADD carmakes “Toyota” 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Adds Toyota to carmakes set</a:t>
            </a:r>
          </a:p>
          <a:p>
            <a:pPr marL="0" indent="0">
              <a:buNone/>
            </a:pPr>
            <a:r>
              <a:rPr lang="en-US" sz="2000" b="1" dirty="0" smtClean="0"/>
              <a:t>SREM </a:t>
            </a:r>
            <a:r>
              <a:rPr lang="en-US" sz="2000" b="1" dirty="0"/>
              <a:t>carmakes </a:t>
            </a:r>
            <a:r>
              <a:rPr lang="en-US" sz="2000" b="1" dirty="0" smtClean="0"/>
              <a:t>“Honda” 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Removes Honda from carmakes set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989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SISMEMBER</a:t>
            </a:r>
          </a:p>
          <a:p>
            <a:pPr marL="0" indent="0">
              <a:buNone/>
            </a:pPr>
            <a:r>
              <a:rPr lang="en-US" sz="2400" dirty="0" smtClean="0"/>
              <a:t>Tests if the given value is in the set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Returns 1 if the value is there and 0 if it is not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SISMEMBER </a:t>
            </a:r>
            <a:r>
              <a:rPr lang="en-US" sz="2400" b="1" dirty="0"/>
              <a:t>carmakes "Toyota</a:t>
            </a:r>
            <a:r>
              <a:rPr lang="en-US" sz="2400" b="1" dirty="0" smtClean="0"/>
              <a:t>"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1719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SMEMBERS</a:t>
            </a:r>
          </a:p>
          <a:p>
            <a:pPr marL="0" indent="0">
              <a:buNone/>
            </a:pPr>
            <a:r>
              <a:rPr lang="en-US" sz="2400" dirty="0" smtClean="0"/>
              <a:t>Returns a list of all of the members of a set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SMEMBERS carmakes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5839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SCARD</a:t>
            </a:r>
          </a:p>
          <a:p>
            <a:pPr marL="0" indent="0">
              <a:buNone/>
            </a:pPr>
            <a:r>
              <a:rPr lang="en-US" sz="2400" dirty="0" smtClean="0"/>
              <a:t>Returns the count of members / elements in a set</a:t>
            </a:r>
          </a:p>
          <a:p>
            <a:pPr marL="0" indent="0">
              <a:buNone/>
            </a:pPr>
            <a:r>
              <a:rPr lang="en-US" sz="2400" dirty="0" smtClean="0"/>
              <a:t>Returns 0 if key does not exist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SCARD carmakes'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255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SMOVE</a:t>
            </a:r>
          </a:p>
          <a:p>
            <a:pPr marL="0" indent="0">
              <a:buNone/>
            </a:pPr>
            <a:r>
              <a:rPr lang="en-US" sz="2400" dirty="0" smtClean="0"/>
              <a:t>Moves member from one set to another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SMOVE people users “John Doe”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6406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459" y="211567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SUNION</a:t>
            </a:r>
          </a:p>
          <a:p>
            <a:pPr marL="0" indent="0">
              <a:buNone/>
            </a:pPr>
            <a:r>
              <a:rPr lang="en-US" sz="2400" dirty="0" smtClean="0"/>
              <a:t>Combines two or more sets and returns a list of members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SUNION </a:t>
            </a:r>
            <a:r>
              <a:rPr lang="en-US" sz="2400" b="1" dirty="0"/>
              <a:t>carmakes </a:t>
            </a:r>
            <a:r>
              <a:rPr lang="en-US" sz="2400" b="1" dirty="0" smtClean="0"/>
              <a:t>truckmakes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8972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SDIFF</a:t>
            </a:r>
          </a:p>
          <a:p>
            <a:pPr marL="0" indent="0">
              <a:buNone/>
            </a:pPr>
            <a:r>
              <a:rPr lang="en-US" sz="2400" dirty="0" smtClean="0"/>
              <a:t>Returns the members of the set resulting from the difference between the first and all successive sets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Keys that do not exist are considered empty sets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SDIFF key1 key2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971721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7458</TotalTime>
  <Words>265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Learn Redis</vt:lpstr>
      <vt:lpstr>What Is a Set?</vt:lpstr>
      <vt:lpstr>SADD &amp; SREM</vt:lpstr>
      <vt:lpstr>SISMEMBER</vt:lpstr>
      <vt:lpstr>SMEMBERS</vt:lpstr>
      <vt:lpstr>SCARD</vt:lpstr>
      <vt:lpstr>SMOVE</vt:lpstr>
      <vt:lpstr>SUNION</vt:lpstr>
      <vt:lpstr>SDIFF</vt:lpstr>
      <vt:lpstr>SRANDMEMBER</vt:lpstr>
      <vt:lpstr>SPOP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Brad Traversy</dc:creator>
  <cp:lastModifiedBy>Brad</cp:lastModifiedBy>
  <cp:revision>51</cp:revision>
  <dcterms:created xsi:type="dcterms:W3CDTF">2016-03-05T12:52:24Z</dcterms:created>
  <dcterms:modified xsi:type="dcterms:W3CDTF">2016-06-29T16:57:50Z</dcterms:modified>
</cp:coreProperties>
</file>