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Talking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Designed to be accessed by trusted clients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Do not allow any external access if possible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Simple authentication can be setup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Redis can be restricted to certain interfaces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Deny access to main Redis port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Firewalled to prevent access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Loopback can be used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To bind Redis to a single interface (redis.conf):</a:t>
            </a:r>
          </a:p>
          <a:p>
            <a:pPr marL="0" indent="0">
              <a:buNone/>
            </a:pPr>
            <a:r>
              <a:rPr lang="en-US" sz="2400" b="1" dirty="0" smtClean="0"/>
              <a:t>Bind 127.0.0.1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Tiny layer of authentication (Enable in redis.conf)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Refuses all queries from unauthenticated users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User must send the </a:t>
            </a:r>
            <a:r>
              <a:rPr lang="en-US" sz="2400" b="1" dirty="0" smtClean="0"/>
              <a:t>AUTH </a:t>
            </a:r>
            <a:r>
              <a:rPr lang="en-US" sz="2400" dirty="0" smtClean="0"/>
              <a:t>command along with the password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Password is stored in plain text in the redis.conf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84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Redis does not support data encryption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If Redis is open to www, use additional protection layer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SSL Proxy - Spiped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77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 &amp; Renaming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424737" cy="4638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Specific commands can be disabled or renamed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Normal users should not be able to run </a:t>
            </a:r>
            <a:r>
              <a:rPr lang="en-US" sz="2400" b="1" dirty="0" smtClean="0"/>
              <a:t>CONFIG</a:t>
            </a:r>
            <a:r>
              <a:rPr lang="en-US" sz="2400" dirty="0" smtClean="0"/>
              <a:t> or </a:t>
            </a:r>
            <a:r>
              <a:rPr lang="en-US" sz="2400" b="1" dirty="0" smtClean="0"/>
              <a:t>FLUSHALL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 disable, rename to empty string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Commands are renamed in redis.conf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rename-command CONFIG </a:t>
            </a:r>
            <a:r>
              <a:rPr lang="en-US" b="1" dirty="0" smtClean="0"/>
              <a:t>b840fc02d524045429941cc15f59e41cb7be6c52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rename-command CONFIG ""</a:t>
            </a:r>
            <a:endParaRPr lang="en-US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66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Attacks can be triggered from outside even if Redis is secure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Web form vulnerability – DoS Attacks</a:t>
            </a:r>
          </a:p>
        </p:txBody>
      </p:sp>
    </p:spTree>
    <p:extLst>
      <p:ext uri="{BB962C8B-B14F-4D97-AF65-F5344CB8AC3E}">
        <p14:creationId xmlns:p14="http://schemas.microsoft.com/office/powerpoint/2010/main" val="16518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6245</TotalTime>
  <Words>181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Learn Redis</vt:lpstr>
      <vt:lpstr>Security Model</vt:lpstr>
      <vt:lpstr>Network Security</vt:lpstr>
      <vt:lpstr>Authentication</vt:lpstr>
      <vt:lpstr>Data Encryption</vt:lpstr>
      <vt:lpstr>Disabling &amp; Renaming Commands</vt:lpstr>
      <vt:lpstr>Other Types Of Attacks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34</cp:revision>
  <dcterms:created xsi:type="dcterms:W3CDTF">2016-03-05T12:52:24Z</dcterms:created>
  <dcterms:modified xsi:type="dcterms:W3CDTF">2016-06-30T18:48:37Z</dcterms:modified>
</cp:coreProperties>
</file>