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Thinking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Redis doesn’t serve raw data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 schemas &amp; column names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How will data be represented?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Take advantage of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Traditional db’s – Scan entire table or scan entire index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Redis – Direct data retrieval commands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 internal query engine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You decide how to store and retrieve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9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values need keys?</a:t>
            </a:r>
          </a:p>
          <a:p>
            <a:r>
              <a:rPr lang="en-US" dirty="0" smtClean="0"/>
              <a:t>Multiple fields to one key?</a:t>
            </a:r>
          </a:p>
          <a:p>
            <a:r>
              <a:rPr lang="en-US" dirty="0" smtClean="0"/>
              <a:t>Counts of elements under one collection?</a:t>
            </a:r>
          </a:p>
          <a:p>
            <a:r>
              <a:rPr lang="en-US" dirty="0" smtClean="0"/>
              <a:t>Storing objects?</a:t>
            </a:r>
          </a:p>
          <a:p>
            <a:r>
              <a:rPr lang="en-US" dirty="0" smtClean="0"/>
              <a:t>Increasing / decreasing order needed?</a:t>
            </a:r>
          </a:p>
          <a:p>
            <a:r>
              <a:rPr lang="en-US" dirty="0" smtClean="0"/>
              <a:t>Unique values?</a:t>
            </a:r>
          </a:p>
          <a:p>
            <a:r>
              <a:rPr lang="en-US" dirty="0" smtClean="0"/>
              <a:t>Testing if values exist?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Strings, Sets, Stored Sets, Hashes &amp; Lists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82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Reading data by more than one retrieval key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User:[UserId]</a:t>
            </a:r>
          </a:p>
          <a:p>
            <a:pPr marL="0" indent="0">
              <a:buNone/>
            </a:pPr>
            <a:r>
              <a:rPr lang="en-US" sz="2400" b="1" dirty="0" smtClean="0"/>
              <a:t>User:[Name]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GET UserName:[Name]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345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Different than SQL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Store data you KNOW you will use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Explicit reading NOT random discovery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stored in live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4309" y="263322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5" y="2750990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7224</TotalTime>
  <Words>151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Learn Redis</vt:lpstr>
      <vt:lpstr>Data Structure Server</vt:lpstr>
      <vt:lpstr>What Is Different?</vt:lpstr>
      <vt:lpstr>Data Retrieval</vt:lpstr>
      <vt:lpstr>Custom Indexing</vt:lpstr>
      <vt:lpstr>Data Storage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33</cp:revision>
  <dcterms:created xsi:type="dcterms:W3CDTF">2016-03-05T12:52:24Z</dcterms:created>
  <dcterms:modified xsi:type="dcterms:W3CDTF">2016-06-30T18:39:14Z</dcterms:modified>
</cp:coreProperties>
</file>