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332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17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5838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214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0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8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0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0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7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9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7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5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0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Redis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Redis?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Redis?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Redis is an open source, </a:t>
            </a:r>
            <a:r>
              <a:rPr lang="en-US" sz="2400" b="1" dirty="0" smtClean="0"/>
              <a:t>in-memory</a:t>
            </a:r>
            <a:r>
              <a:rPr lang="en-US" sz="2400" dirty="0" smtClean="0"/>
              <a:t> </a:t>
            </a:r>
            <a:r>
              <a:rPr lang="en-US" sz="2400" b="1" dirty="0" smtClean="0"/>
              <a:t>data structure </a:t>
            </a:r>
            <a:r>
              <a:rPr lang="en-US" sz="2400" b="1" dirty="0" smtClean="0"/>
              <a:t>store</a:t>
            </a:r>
            <a:r>
              <a:rPr lang="en-US" sz="2400" dirty="0" smtClean="0"/>
              <a:t>, </a:t>
            </a:r>
            <a:r>
              <a:rPr lang="en-US" sz="2400" dirty="0" smtClean="0"/>
              <a:t>used as database, cache and message broker 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NoSQL</a:t>
            </a:r>
            <a:r>
              <a:rPr lang="en-US" sz="2400" dirty="0" smtClean="0"/>
              <a:t> Key/Value Store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20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Like MongoDB?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Redis is similar to MongoDB in that it is</a:t>
            </a:r>
            <a:r>
              <a:rPr lang="en-US" sz="2400" b="1" dirty="0" smtClean="0"/>
              <a:t> NoSQL </a:t>
            </a:r>
            <a:r>
              <a:rPr lang="en-US" sz="2400" dirty="0" smtClean="0"/>
              <a:t>and could be used for similar key/value cases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MongoDB is a </a:t>
            </a:r>
            <a:r>
              <a:rPr lang="en-US" sz="2400" b="1" dirty="0" smtClean="0"/>
              <a:t>“disk-based” </a:t>
            </a:r>
            <a:r>
              <a:rPr lang="en-US" sz="2400" dirty="0" smtClean="0"/>
              <a:t>document store while Redis is </a:t>
            </a:r>
            <a:r>
              <a:rPr lang="en-US" sz="2400" b="1" dirty="0" smtClean="0"/>
              <a:t>“memory-based”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Redis is used for caching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917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Like Memcached?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It is similar to Memcached in that the data is stored in memory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Memcached uses volatile cache, therefore the data does not get persisted and is lost with a restart. Redis uses built-in persistence and will not disappear with a restart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990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9946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The datatypes that Redis allows is one of it’s best features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36231" y="3256546"/>
            <a:ext cx="25186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Strings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Hashes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Lists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Sorted Sets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36105" y="3256545"/>
            <a:ext cx="25186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Bitmaps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Hyperlogs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Geospatial Indexes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5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&amp;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Not the easiest thing to do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Has gotten better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Depends on using Redis as cache or data store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Partitioning: Spit data among multiple Redis instances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41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Security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Designed to be accessed by trusted clients inside trusted environments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Not usually a good idea to expose Redis directly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Clients inside front-end of a web application will query Redis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Not optimized for max security but for max performance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70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Redis has clients for just about every popular programming language</a:t>
            </a:r>
          </a:p>
          <a:p>
            <a:pPr marL="0" indent="0">
              <a:buNone/>
            </a:pPr>
            <a:r>
              <a:rPr lang="en-US" b="1" dirty="0"/>
              <a:t>http://redis.io/clients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86" y="3384296"/>
            <a:ext cx="72104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2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504309" y="2633224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405" y="2750990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6214</TotalTime>
  <Words>230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Learn Redis</vt:lpstr>
      <vt:lpstr>What Is Redis?</vt:lpstr>
      <vt:lpstr>Is it Like MongoDB?</vt:lpstr>
      <vt:lpstr>Is It Like Memcached?</vt:lpstr>
      <vt:lpstr>More DataTypes</vt:lpstr>
      <vt:lpstr>Scaling &amp; Partitioning</vt:lpstr>
      <vt:lpstr>General Security Model</vt:lpstr>
      <vt:lpstr>Redis Clients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</dc:title>
  <dc:creator>Brad Traversy</dc:creator>
  <cp:lastModifiedBy>Brad</cp:lastModifiedBy>
  <cp:revision>30</cp:revision>
  <dcterms:created xsi:type="dcterms:W3CDTF">2016-03-05T12:52:24Z</dcterms:created>
  <dcterms:modified xsi:type="dcterms:W3CDTF">2016-06-30T18:21:42Z</dcterms:modified>
</cp:coreProperties>
</file>