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5" r:id="rId3"/>
    <p:sldId id="261" r:id="rId4"/>
    <p:sldId id="264" r:id="rId5"/>
    <p:sldId id="279" r:id="rId6"/>
    <p:sldId id="267" r:id="rId7"/>
    <p:sldId id="282" r:id="rId8"/>
    <p:sldId id="271" r:id="rId9"/>
    <p:sldId id="272" r:id="rId10"/>
    <p:sldId id="286" r:id="rId11"/>
    <p:sldId id="277" r:id="rId12"/>
    <p:sldId id="284" r:id="rId13"/>
    <p:sldId id="278" r:id="rId14"/>
    <p:sldId id="283" r:id="rId15"/>
    <p:sldId id="285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255FD-3B26-4C0E-9AEF-7AD98AA707DF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CD64F-AA97-46B5-A0E7-35BA7B68C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5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prefences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D64F-AA97-46B5-A0E7-35BA7B68C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prefences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D64F-AA97-46B5-A0E7-35BA7B68C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prefences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D64F-AA97-46B5-A0E7-35BA7B68C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recommdenation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D64F-AA97-46B5-A0E7-35BA7B68C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recommdenation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D64F-AA97-46B5-A0E7-35BA7B68C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7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recommdenation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D64F-AA97-46B5-A0E7-35BA7B68C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1DC3EB9-224A-45C3-BC52-092311938E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4574EDF-9A34-40D7-ACFE-672B7CADAD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Education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Ong</a:t>
            </a:r>
            <a:r>
              <a:rPr lang="en-US" dirty="0" smtClean="0"/>
              <a:t> Xian </a:t>
            </a:r>
            <a:r>
              <a:rPr lang="en-US" dirty="0" err="1" smtClean="0"/>
              <a:t>Hao</a:t>
            </a:r>
            <a:r>
              <a:rPr lang="en-US" dirty="0" smtClean="0"/>
              <a:t> Jordan [154358G]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3886200"/>
          </a:xfrm>
        </p:spPr>
        <p:txBody>
          <a:bodyPr anchor="t" anchorCtr="0"/>
          <a:lstStyle/>
          <a:p>
            <a:r>
              <a:rPr lang="en-US" dirty="0" smtClean="0"/>
              <a:t>The motors movement </a:t>
            </a:r>
            <a:r>
              <a:rPr lang="en-US" smtClean="0"/>
              <a:t>are bind </a:t>
            </a:r>
            <a:r>
              <a:rPr lang="en-US" dirty="0" smtClean="0"/>
              <a:t>into the WASD and </a:t>
            </a:r>
            <a:r>
              <a:rPr lang="en-US" smtClean="0"/>
              <a:t>Q keys.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04163"/>
              </p:ext>
            </p:extLst>
          </p:nvPr>
        </p:nvGraphicFramePr>
        <p:xfrm>
          <a:off x="4876800" y="364236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</a:rPr>
                        <a:t>Controls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Forward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A</a:t>
                      </a:r>
                      <a:endParaRPr lang="en-SG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Left</a:t>
                      </a:r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S</a:t>
                      </a:r>
                      <a:endParaRPr lang="en-SG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Reverse</a:t>
                      </a:r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D</a:t>
                      </a:r>
                      <a:endParaRPr lang="en-SG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Right</a:t>
                      </a:r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Q</a:t>
                      </a:r>
                      <a:endParaRPr lang="en-SG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Stop</a:t>
                      </a:r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3886200"/>
          </a:xfrm>
        </p:spPr>
        <p:txBody>
          <a:bodyPr anchor="t" anchorCtr="0"/>
          <a:lstStyle/>
          <a:p>
            <a:r>
              <a:rPr lang="en-US" dirty="0" smtClean="0"/>
              <a:t>Microsoft Cognitive Services provides the Face Recognition API </a:t>
            </a:r>
          </a:p>
          <a:p>
            <a:endParaRPr lang="en-US" dirty="0"/>
          </a:p>
          <a:p>
            <a:r>
              <a:rPr lang="en-US" dirty="0" smtClean="0"/>
              <a:t>Aside from detecting faces in images</a:t>
            </a:r>
            <a:r>
              <a:rPr lang="en-US" dirty="0"/>
              <a:t>, </a:t>
            </a:r>
            <a:r>
              <a:rPr lang="en-US" dirty="0" smtClean="0"/>
              <a:t>other </a:t>
            </a:r>
            <a:r>
              <a:rPr lang="en-US" dirty="0"/>
              <a:t>functions include </a:t>
            </a:r>
            <a:r>
              <a:rPr lang="en-US" dirty="0" smtClean="0"/>
              <a:t>identifying, and verifying faces.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533400"/>
            <a:ext cx="2647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49" y="4319174"/>
            <a:ext cx="3375831" cy="15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3886200"/>
          </a:xfrm>
        </p:spPr>
        <p:txBody>
          <a:bodyPr anchor="t" anchorCtr="0"/>
          <a:lstStyle/>
          <a:p>
            <a:r>
              <a:rPr lang="en-US" dirty="0" smtClean="0"/>
              <a:t>The Pi camera takes the photo for facial recognition</a:t>
            </a:r>
          </a:p>
          <a:p>
            <a:endParaRPr lang="en-US" dirty="0"/>
          </a:p>
          <a:p>
            <a:r>
              <a:rPr lang="en-SG" dirty="0" smtClean="0"/>
              <a:t>It </a:t>
            </a:r>
            <a:r>
              <a:rPr lang="en-SG" dirty="0"/>
              <a:t>attaches via a 15cm ribbon cable to the CSI port on the Raspberry Pi and it is able to record videos and capture still images.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780144"/>
            <a:ext cx="2783006" cy="20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81200"/>
            <a:ext cx="186756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2286000"/>
            <a:ext cx="7543800" cy="3886200"/>
          </a:xfrm>
        </p:spPr>
        <p:txBody>
          <a:bodyPr anchor="t" anchorCtr="0"/>
          <a:lstStyle/>
          <a:p>
            <a:r>
              <a:rPr lang="en-SG" dirty="0" smtClean="0"/>
              <a:t>Google Cloud provides the Speech Recognition API</a:t>
            </a:r>
          </a:p>
          <a:p>
            <a:endParaRPr lang="en-SG" dirty="0"/>
          </a:p>
          <a:p>
            <a:r>
              <a:rPr lang="en-SG" dirty="0" smtClean="0"/>
              <a:t>Its speech recognition is based on the Google app on android phone and have keyword recognition.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360710"/>
            <a:ext cx="2590800" cy="1813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4550497"/>
            <a:ext cx="2286000" cy="13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2286000"/>
            <a:ext cx="7543800" cy="3886200"/>
          </a:xfrm>
        </p:spPr>
        <p:txBody>
          <a:bodyPr anchor="t" anchorCtr="0"/>
          <a:lstStyle/>
          <a:p>
            <a:r>
              <a:rPr lang="en-SG" dirty="0" smtClean="0"/>
              <a:t>The audio will be recorded on to a USB microphone plugged into the Raspberry Pi USB port.</a:t>
            </a:r>
          </a:p>
          <a:p>
            <a:endParaRPr lang="en-SG" dirty="0"/>
          </a:p>
          <a:p>
            <a:r>
              <a:rPr lang="en-SG" dirty="0" smtClean="0"/>
              <a:t>It records on 44100 sample rate and adjusts dynamic energy based on ambient volume 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37" y="4229100"/>
            <a:ext cx="1534993" cy="1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976005"/>
            <a:ext cx="18192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2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314283"/>
              </p:ext>
            </p:extLst>
          </p:nvPr>
        </p:nvGraphicFramePr>
        <p:xfrm>
          <a:off x="1600200" y="304800"/>
          <a:ext cx="5946775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946064" imgH="5725064" progId="Word.Document.12">
                  <p:embed/>
                </p:oleObj>
              </mc:Choice>
              <mc:Fallback>
                <p:oleObj name="Document" r:id="rId3" imgW="5946064" imgH="57250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04800"/>
                        <a:ext cx="5946775" cy="572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9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3886200"/>
          </a:xfrm>
        </p:spPr>
        <p:txBody>
          <a:bodyPr anchor="t" anchorCtr="0"/>
          <a:lstStyle/>
          <a:p>
            <a:r>
              <a:rPr lang="en-US" dirty="0" smtClean="0"/>
              <a:t>To research and develop an Education Bot</a:t>
            </a:r>
          </a:p>
          <a:p>
            <a:endParaRPr lang="en-US" dirty="0"/>
          </a:p>
          <a:p>
            <a:r>
              <a:rPr lang="en-US" dirty="0" smtClean="0"/>
              <a:t>To implement motor controls</a:t>
            </a:r>
          </a:p>
          <a:p>
            <a:endParaRPr lang="en-US" dirty="0"/>
          </a:p>
          <a:p>
            <a:r>
              <a:rPr lang="en-US" dirty="0" smtClean="0"/>
              <a:t>To implement Facial and Speech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Robot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3886200"/>
          </a:xfrm>
        </p:spPr>
        <p:txBody>
          <a:bodyPr anchor="t" anchorCtr="0"/>
          <a:lstStyle/>
          <a:p>
            <a:r>
              <a:rPr lang="en-US" dirty="0" smtClean="0"/>
              <a:t>Raspberry Pi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Motors</a:t>
            </a:r>
          </a:p>
          <a:p>
            <a:endParaRPr lang="en-US" dirty="0" smtClean="0"/>
          </a:p>
          <a:p>
            <a:r>
              <a:rPr lang="en-US" dirty="0" smtClean="0"/>
              <a:t>Camera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Microphone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2590800" cy="194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Gantt Chart 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133876"/>
              </p:ext>
            </p:extLst>
          </p:nvPr>
        </p:nvGraphicFramePr>
        <p:xfrm>
          <a:off x="762000" y="1981200"/>
          <a:ext cx="754380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"/>
                <a:gridCol w="2263140"/>
                <a:gridCol w="754380"/>
                <a:gridCol w="754380"/>
                <a:gridCol w="754380"/>
                <a:gridCol w="754380"/>
                <a:gridCol w="754380"/>
                <a:gridCol w="754380"/>
              </a:tblGrid>
              <a:tr h="543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Weeks</a:t>
                      </a:r>
                    </a:p>
                    <a:p>
                      <a:pPr algn="l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7-8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9-10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11-12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Research on various components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 building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Motor Setup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Implementing Face</a:t>
                      </a:r>
                    </a:p>
                    <a:p>
                      <a:pPr algn="ctr"/>
                      <a:r>
                        <a:rPr lang="en-US" dirty="0" smtClean="0"/>
                        <a:t>Detection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Implementing</a:t>
                      </a:r>
                      <a:r>
                        <a:rPr lang="en-US" baseline="0" dirty="0" smtClean="0"/>
                        <a:t> Speech</a:t>
                      </a:r>
                    </a:p>
                    <a:p>
                      <a:pPr algn="ctr"/>
                      <a:r>
                        <a:rPr lang="en-US" baseline="0" dirty="0" smtClean="0"/>
                        <a:t>Recognition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2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3886200"/>
          </a:xfrm>
        </p:spPr>
        <p:txBody>
          <a:bodyPr anchor="t" anchorCtr="0"/>
          <a:lstStyle/>
          <a:p>
            <a:r>
              <a:rPr lang="en-US" dirty="0" smtClean="0"/>
              <a:t>Selecting a GUI</a:t>
            </a:r>
          </a:p>
          <a:p>
            <a:endParaRPr lang="en-US" dirty="0"/>
          </a:p>
          <a:p>
            <a:r>
              <a:rPr lang="en-US" dirty="0" smtClean="0"/>
              <a:t>Learning how to make GUIs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00416"/>
            <a:ext cx="27051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3962400"/>
            <a:ext cx="1585399" cy="165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689351"/>
              </p:ext>
            </p:extLst>
          </p:nvPr>
        </p:nvGraphicFramePr>
        <p:xfrm>
          <a:off x="762000" y="1219200"/>
          <a:ext cx="7620000" cy="4077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620366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TKinter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wxPython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/>
                        <a:t>PyQt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692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>
                          <a:solidFill>
                            <a:schemeClr val="bg1"/>
                          </a:solidFill>
                        </a:rPr>
                        <a:t>Supported Versions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 Python 2 and 3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Python 2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Python 2 and 3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47692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>
                          <a:solidFill>
                            <a:schemeClr val="bg1"/>
                          </a:solidFill>
                        </a:rPr>
                        <a:t>Installation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Already</a:t>
                      </a:r>
                      <a:r>
                        <a:rPr lang="en-SG" baseline="0" dirty="0" smtClean="0"/>
                        <a:t> inbuilt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Not</a:t>
                      </a:r>
                      <a:r>
                        <a:rPr lang="en-SG" baseline="0" dirty="0" smtClean="0"/>
                        <a:t> inbuilt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Not inbuilt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47692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>
                          <a:solidFill>
                            <a:schemeClr val="bg1"/>
                          </a:solidFill>
                        </a:rPr>
                        <a:t>Stability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Stable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Unstable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Stable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515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>
                          <a:solidFill>
                            <a:schemeClr val="bg1"/>
                          </a:solidFill>
                        </a:rPr>
                        <a:t>Designing an Application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Difficult</a:t>
                      </a:r>
                      <a:r>
                        <a:rPr lang="en-SG" baseline="0" dirty="0" smtClean="0"/>
                        <a:t> to make a huge application</a:t>
                      </a:r>
                      <a:endParaRPr lang="en-SG" dirty="0" smtClean="0"/>
                    </a:p>
                    <a:p>
                      <a:pPr algn="ctr"/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Easy to build</a:t>
                      </a:r>
                      <a:r>
                        <a:rPr lang="en-SG" baseline="0" dirty="0" smtClean="0"/>
                        <a:t> with </a:t>
                      </a:r>
                      <a:r>
                        <a:rPr lang="en-SG" baseline="0" dirty="0" err="1" smtClean="0"/>
                        <a:t>wxFormBuilder</a:t>
                      </a:r>
                      <a:endParaRPr lang="en-SG" dirty="0" smtClean="0"/>
                    </a:p>
                    <a:p>
                      <a:pPr algn="ctr"/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Easy to build</a:t>
                      </a:r>
                      <a:r>
                        <a:rPr lang="en-SG" baseline="0" dirty="0" smtClean="0"/>
                        <a:t> with </a:t>
                      </a:r>
                      <a:r>
                        <a:rPr lang="en-SG" baseline="0" dirty="0" err="1" smtClean="0"/>
                        <a:t>QtDesigner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8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3886200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b="1" u="sng" dirty="0" smtClean="0"/>
              <a:t>Advantages</a:t>
            </a:r>
          </a:p>
          <a:p>
            <a:r>
              <a:rPr lang="en-US" dirty="0" smtClean="0"/>
              <a:t>Very simple to design a GUI with </a:t>
            </a:r>
            <a:r>
              <a:rPr lang="en-US" dirty="0" err="1" smtClean="0"/>
              <a:t>QtDesigner</a:t>
            </a:r>
            <a:endParaRPr lang="en-US" dirty="0" smtClean="0"/>
          </a:p>
          <a:p>
            <a:r>
              <a:rPr lang="en-US" dirty="0" smtClean="0"/>
              <a:t>Very easy to move the code to other platforms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Disadvantages</a:t>
            </a:r>
          </a:p>
          <a:p>
            <a:r>
              <a:rPr lang="en-US" dirty="0" smtClean="0"/>
              <a:t>Assigning functions to widgets was tricky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95800"/>
            <a:ext cx="1585399" cy="165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4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3886200"/>
          </a:xfrm>
        </p:spPr>
        <p:txBody>
          <a:bodyPr anchor="t" anchorCtr="0"/>
          <a:lstStyle/>
          <a:p>
            <a:r>
              <a:rPr lang="en-US" dirty="0" smtClean="0"/>
              <a:t>The motors are powered and controlled by the motor HATs</a:t>
            </a:r>
          </a:p>
          <a:p>
            <a:r>
              <a:rPr lang="en-US" dirty="0" smtClean="0"/>
              <a:t>The pi will send signals to the HAT using i2c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90327"/>
            <a:ext cx="2362200" cy="177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5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66206"/>
            <a:ext cx="7266467" cy="54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6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2909</TotalTime>
  <Words>344</Words>
  <Application>Microsoft Office PowerPoint</Application>
  <PresentationFormat>On-screen Show (4:3)</PresentationFormat>
  <Paragraphs>117</Paragraphs>
  <Slides>17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NewsPrint</vt:lpstr>
      <vt:lpstr>Microsoft Word Document</vt:lpstr>
      <vt:lpstr>Education Bot</vt:lpstr>
      <vt:lpstr>Objectives</vt:lpstr>
      <vt:lpstr>Robot Components</vt:lpstr>
      <vt:lpstr>Gantt Chart </vt:lpstr>
      <vt:lpstr>Interface</vt:lpstr>
      <vt:lpstr>PowerPoint Presentation</vt:lpstr>
      <vt:lpstr>PyQt</vt:lpstr>
      <vt:lpstr>Motor</vt:lpstr>
      <vt:lpstr>PowerPoint Presentation</vt:lpstr>
      <vt:lpstr>Motor</vt:lpstr>
      <vt:lpstr>Face Recognition</vt:lpstr>
      <vt:lpstr>Face Recognition</vt:lpstr>
      <vt:lpstr>Face Recognition</vt:lpstr>
      <vt:lpstr>Speech Recognition</vt:lpstr>
      <vt:lpstr>Speech Recognition</vt:lpstr>
      <vt:lpstr>Speech Recognition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OmniWheel</dc:title>
  <dc:creator>z600</dc:creator>
  <cp:lastModifiedBy>z600</cp:lastModifiedBy>
  <cp:revision>71</cp:revision>
  <dcterms:created xsi:type="dcterms:W3CDTF">2017-03-29T02:53:44Z</dcterms:created>
  <dcterms:modified xsi:type="dcterms:W3CDTF">2017-05-22T11:38:33Z</dcterms:modified>
</cp:coreProperties>
</file>