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6"/>
  </p:notesMasterIdLst>
  <p:handoutMasterIdLst>
    <p:handoutMasterId r:id="rId27"/>
  </p:handoutMasterIdLst>
  <p:sldIdLst>
    <p:sldId id="400" r:id="rId5"/>
    <p:sldId id="401" r:id="rId6"/>
    <p:sldId id="402" r:id="rId7"/>
    <p:sldId id="403" r:id="rId8"/>
    <p:sldId id="413" r:id="rId9"/>
    <p:sldId id="404" r:id="rId10"/>
    <p:sldId id="405" r:id="rId11"/>
    <p:sldId id="414" r:id="rId12"/>
    <p:sldId id="415" r:id="rId13"/>
    <p:sldId id="416" r:id="rId14"/>
    <p:sldId id="417" r:id="rId15"/>
    <p:sldId id="418" r:id="rId16"/>
    <p:sldId id="410" r:id="rId17"/>
    <p:sldId id="419" r:id="rId18"/>
    <p:sldId id="420" r:id="rId19"/>
    <p:sldId id="421" r:id="rId20"/>
    <p:sldId id="422" r:id="rId21"/>
    <p:sldId id="423" r:id="rId22"/>
    <p:sldId id="424" r:id="rId23"/>
    <p:sldId id="425" r:id="rId24"/>
    <p:sldId id="41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5928" autoAdjust="0"/>
  </p:normalViewPr>
  <p:slideViewPr>
    <p:cSldViewPr snapToGrid="0">
      <p:cViewPr varScale="1">
        <p:scale>
          <a:sx n="73" d="100"/>
          <a:sy n="73" d="100"/>
        </p:scale>
        <p:origin x="240" y="128"/>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P1</a:t>
          </a:r>
        </a:p>
      </dgm:t>
    </dgm:pt>
    <dgm:pt modelId="{4E972F7F-4B1B-47AA-A25B-1FFC561F1C76}" type="parTrans" cxnId="{D3D81948-D963-4D1E-AE16-9705EAF510FC}">
      <dgm:prSet/>
      <dgm:spPr/>
      <dgm:t>
        <a:bodyPr/>
        <a:lstStyle/>
        <a:p>
          <a:endParaRPr lang="en-US" sz="1800">
            <a:solidFill>
              <a:schemeClr val="bg1"/>
            </a:solidFill>
            <a:latin typeface="+mn-lt"/>
          </a:endParaRPr>
        </a:p>
      </dgm:t>
    </dgm:pt>
    <dgm:pt modelId="{67361508-930A-4A23-8CFC-BB56DA645C3C}" type="sibTrans" cxnId="{D3D81948-D963-4D1E-AE16-9705EAF510FC}">
      <dgm:prSet/>
      <dgm:spPr/>
      <dgm:t>
        <a:bodyPr/>
        <a:lstStyle/>
        <a:p>
          <a:endParaRPr lang="en-US" sz="1800">
            <a:solidFill>
              <a:schemeClr val="bg1"/>
            </a:solidFill>
            <a:latin typeface="+mn-lt"/>
          </a:endParaRPr>
        </a:p>
      </dgm:t>
    </dgm:pt>
    <dgm:pt modelId="{5E71F362-34DF-4EEC-92A3-0EFE450E05E4}">
      <dgm:prSet phldrT="[Text]" phldr="0" custT="1"/>
      <dgm:spPr/>
      <dgm:t>
        <a:bodyPr/>
        <a:lstStyle/>
        <a:p>
          <a:r>
            <a:rPr lang="en-US" sz="1800" dirty="0">
              <a:solidFill>
                <a:schemeClr val="bg1"/>
              </a:solidFill>
              <a:latin typeface="+mn-lt"/>
            </a:rPr>
            <a:t>Exploring The Dataset</a:t>
          </a:r>
        </a:p>
      </dgm:t>
    </dgm:pt>
    <dgm:pt modelId="{8E5EE4D1-908E-455C-B8B3-281AD42DEC9A}" type="parTrans" cxnId="{B99CA6C9-28D1-4DDB-B8EC-AED73AD115CA}">
      <dgm:prSet/>
      <dgm:spPr/>
      <dgm:t>
        <a:bodyPr/>
        <a:lstStyle/>
        <a:p>
          <a:endParaRPr lang="en-US" sz="1800">
            <a:solidFill>
              <a:schemeClr val="bg1"/>
            </a:solidFill>
            <a:latin typeface="+mn-lt"/>
          </a:endParaRPr>
        </a:p>
      </dgm:t>
    </dgm:pt>
    <dgm:pt modelId="{B208B24A-E9FD-40A9-B764-FB7C2B7ED8B9}" type="sibTrans" cxnId="{B99CA6C9-28D1-4DDB-B8EC-AED73AD115CA}">
      <dgm:prSet/>
      <dgm:spPr/>
      <dgm:t>
        <a:bodyPr/>
        <a:lstStyle/>
        <a:p>
          <a:endParaRPr lang="en-US" sz="1800">
            <a:solidFill>
              <a:schemeClr val="bg1"/>
            </a:solidFill>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P2</a:t>
          </a:r>
        </a:p>
      </dgm:t>
    </dgm:pt>
    <dgm:pt modelId="{441CD73D-85E1-42A6-BCF8-362A3247E2F3}" type="parTrans" cxnId="{537F2ED0-8BD0-4AD5-B60D-89B660EDA1AC}">
      <dgm:prSet/>
      <dgm:spPr/>
      <dgm:t>
        <a:bodyPr/>
        <a:lstStyle/>
        <a:p>
          <a:endParaRPr lang="en-US" sz="1800">
            <a:solidFill>
              <a:schemeClr val="bg1"/>
            </a:solidFill>
            <a:latin typeface="+mn-lt"/>
          </a:endParaRPr>
        </a:p>
      </dgm:t>
    </dgm:pt>
    <dgm:pt modelId="{81CA8AA2-C0C3-4381-BA8B-413EDD578B83}" type="sibTrans" cxnId="{537F2ED0-8BD0-4AD5-B60D-89B660EDA1AC}">
      <dgm:prSet/>
      <dgm:spPr/>
      <dgm:t>
        <a:bodyPr/>
        <a:lstStyle/>
        <a:p>
          <a:endParaRPr lang="en-US" sz="1800">
            <a:solidFill>
              <a:schemeClr val="bg1"/>
            </a:solidFill>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P3</a:t>
          </a:r>
        </a:p>
      </dgm:t>
    </dgm:pt>
    <dgm:pt modelId="{FF6AE4B6-4A2F-49EE-9316-9AF55E77838B}" type="parTrans" cxnId="{4A69F85D-5C15-48FD-893A-B3050E1BADEB}">
      <dgm:prSet/>
      <dgm:spPr/>
      <dgm:t>
        <a:bodyPr/>
        <a:lstStyle/>
        <a:p>
          <a:endParaRPr lang="en-US" sz="1800">
            <a:solidFill>
              <a:schemeClr val="bg1"/>
            </a:solidFill>
            <a:latin typeface="+mn-lt"/>
          </a:endParaRPr>
        </a:p>
      </dgm:t>
    </dgm:pt>
    <dgm:pt modelId="{D8170BBA-6035-4773-8431-FEDD687647FF}" type="sibTrans" cxnId="{4A69F85D-5C15-48FD-893A-B3050E1BADEB}">
      <dgm:prSet/>
      <dgm:spPr/>
      <dgm:t>
        <a:bodyPr/>
        <a:lstStyle/>
        <a:p>
          <a:endParaRPr lang="en-US" sz="1800">
            <a:solidFill>
              <a:schemeClr val="bg1"/>
            </a:solidFill>
            <a:latin typeface="+mn-lt"/>
          </a:endParaRPr>
        </a:p>
      </dgm:t>
    </dgm:pt>
    <dgm:pt modelId="{FD9CA14A-483C-4869-B0C1-7C5FB7EEDBCC}">
      <dgm:prSet phldrT="[Text]" phldr="0" custT="1"/>
      <dgm:spPr/>
      <dgm:t>
        <a:bodyPr/>
        <a:lstStyle/>
        <a:p>
          <a:r>
            <a:rPr lang="en-US" sz="1800" dirty="0">
              <a:solidFill>
                <a:schemeClr val="bg1"/>
              </a:solidFill>
              <a:latin typeface="+mn-lt"/>
            </a:rPr>
            <a:t> Data Preprocessing</a:t>
          </a:r>
        </a:p>
      </dgm:t>
    </dgm:pt>
    <dgm:pt modelId="{8182A92F-45BA-4CD1-8E43-0B0810A50FEB}" type="parTrans" cxnId="{5EDA943F-300F-408A-A52E-3D5140FD5C22}">
      <dgm:prSet/>
      <dgm:spPr/>
      <dgm:t>
        <a:bodyPr/>
        <a:lstStyle/>
        <a:p>
          <a:endParaRPr lang="en-US" sz="1800">
            <a:solidFill>
              <a:schemeClr val="bg1"/>
            </a:solidFill>
            <a:latin typeface="+mn-lt"/>
          </a:endParaRPr>
        </a:p>
      </dgm:t>
    </dgm:pt>
    <dgm:pt modelId="{914BB93C-EA8A-4B5B-8F06-30DA7C7F4B7B}" type="sibTrans" cxnId="{5EDA943F-300F-408A-A52E-3D5140FD5C22}">
      <dgm:prSet/>
      <dgm:spPr/>
      <dgm:t>
        <a:bodyPr/>
        <a:lstStyle/>
        <a:p>
          <a:endParaRPr lang="en-US" sz="1800">
            <a:solidFill>
              <a:schemeClr val="bg1"/>
            </a:solidFill>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P4 </a:t>
          </a:r>
        </a:p>
      </dgm:t>
    </dgm:pt>
    <dgm:pt modelId="{88680CFE-3CE0-4842-B3D3-716D3B671238}" type="parTrans" cxnId="{4F4F82A2-02F1-492B-96C1-46C070BEFCE3}">
      <dgm:prSet/>
      <dgm:spPr/>
      <dgm:t>
        <a:bodyPr/>
        <a:lstStyle/>
        <a:p>
          <a:endParaRPr lang="en-US" sz="1800">
            <a:solidFill>
              <a:schemeClr val="bg1"/>
            </a:solidFill>
            <a:latin typeface="+mn-lt"/>
          </a:endParaRPr>
        </a:p>
      </dgm:t>
    </dgm:pt>
    <dgm:pt modelId="{4D59E06B-629C-40B5-96D3-423B7A56C945}" type="sibTrans" cxnId="{4F4F82A2-02F1-492B-96C1-46C070BEFCE3}">
      <dgm:prSet/>
      <dgm:spPr/>
      <dgm:t>
        <a:bodyPr/>
        <a:lstStyle/>
        <a:p>
          <a:endParaRPr lang="en-US" sz="1800">
            <a:solidFill>
              <a:schemeClr val="bg1"/>
            </a:solidFill>
            <a:latin typeface="+mn-lt"/>
          </a:endParaRPr>
        </a:p>
      </dgm:t>
    </dgm:pt>
    <dgm:pt modelId="{F7ABAC0D-FDD4-4883-B8BE-A51724457276}">
      <dgm:prSet phldrT="[Text]" phldr="0" custT="1"/>
      <dgm:spPr/>
      <dgm:t>
        <a:bodyPr/>
        <a:lstStyle/>
        <a:p>
          <a:r>
            <a:rPr lang="en-US" sz="1800" dirty="0">
              <a:solidFill>
                <a:schemeClr val="bg1"/>
              </a:solidFill>
              <a:latin typeface="+mn-lt"/>
            </a:rPr>
            <a:t>Data cleaning</a:t>
          </a:r>
        </a:p>
      </dgm:t>
    </dgm:pt>
    <dgm:pt modelId="{41317317-1322-4F46-8A74-7661F5BD0E81}" type="parTrans" cxnId="{86C867DE-A01D-4361-B016-491E284BCE65}">
      <dgm:prSet/>
      <dgm:spPr/>
      <dgm:t>
        <a:bodyPr/>
        <a:lstStyle/>
        <a:p>
          <a:endParaRPr lang="en-IN"/>
        </a:p>
      </dgm:t>
    </dgm:pt>
    <dgm:pt modelId="{07177489-7AF7-4879-B619-55A304DB55CB}" type="sibTrans" cxnId="{86C867DE-A01D-4361-B016-491E284BCE65}">
      <dgm:prSet/>
      <dgm:spPr/>
      <dgm:t>
        <a:bodyPr/>
        <a:lstStyle/>
        <a:p>
          <a:endParaRPr lang="en-IN"/>
        </a:p>
      </dgm:t>
    </dgm:pt>
    <dgm:pt modelId="{FEAFB6DE-6D70-4334-BF2C-8D9A10501195}">
      <dgm:prSet phldrT="[Text]" phldr="0" custT="1"/>
      <dgm:spPr/>
      <dgm:t>
        <a:bodyPr/>
        <a:lstStyle/>
        <a:p>
          <a:pPr>
            <a:defRPr b="1"/>
          </a:pPr>
          <a:r>
            <a:rPr lang="en-US" sz="1800" dirty="0">
              <a:solidFill>
                <a:schemeClr val="bg1"/>
              </a:solidFill>
              <a:latin typeface="+mn-lt"/>
            </a:rPr>
            <a:t>P5</a:t>
          </a:r>
        </a:p>
      </dgm:t>
    </dgm:pt>
    <dgm:pt modelId="{A3183874-DC0D-4F1A-8EBA-C56483DE83B1}" type="parTrans" cxnId="{EACC023E-523A-4564-8FCD-6E57209F6DE2}">
      <dgm:prSet/>
      <dgm:spPr/>
      <dgm:t>
        <a:bodyPr/>
        <a:lstStyle/>
        <a:p>
          <a:endParaRPr lang="en-IN"/>
        </a:p>
      </dgm:t>
    </dgm:pt>
    <dgm:pt modelId="{82DB2DEC-BE49-434A-8C4D-8D11BD2D757A}" type="sibTrans" cxnId="{EACC023E-523A-4564-8FCD-6E57209F6DE2}">
      <dgm:prSet/>
      <dgm:spPr/>
      <dgm:t>
        <a:bodyPr/>
        <a:lstStyle/>
        <a:p>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9525" cap="flat" cmpd="sng" algn="ctr">
          <a:solidFill>
            <a:schemeClr val="accent5">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7B5D7EA5-BF3B-4871-A280-7B0492ED7450}" type="pres">
      <dgm:prSet presAssocID="{4D59E06B-629C-40B5-96D3-423B7A56C945}" presName="spaceBetweenRectangles" presStyleCnt="0"/>
      <dgm:spPr/>
    </dgm:pt>
    <dgm:pt modelId="{592D759D-31BF-4D92-9A42-92A836F3C0C1}" type="pres">
      <dgm:prSet presAssocID="{FEAFB6DE-6D70-4334-BF2C-8D9A10501195}" presName="composite" presStyleCnt="0"/>
      <dgm:spPr/>
    </dgm:pt>
    <dgm:pt modelId="{5563F3A4-BCA7-441C-936E-B9BB10DD0499}" type="pres">
      <dgm:prSet presAssocID="{FEAFB6DE-6D70-4334-BF2C-8D9A10501195}" presName="L1TextContainer" presStyleLbl="revTx" presStyleIdx="4" presStyleCnt="5">
        <dgm:presLayoutVars>
          <dgm:chMax val="1"/>
          <dgm:chPref val="1"/>
          <dgm:bulletEnabled val="1"/>
        </dgm:presLayoutVars>
      </dgm:prSet>
      <dgm:spPr/>
    </dgm:pt>
    <dgm:pt modelId="{FBC7D040-2AD9-44F9-9EB6-2324D65F64EB}" type="pres">
      <dgm:prSet presAssocID="{FEAFB6DE-6D70-4334-BF2C-8D9A10501195}" presName="L2TextContainerWrapper" presStyleCnt="0">
        <dgm:presLayoutVars>
          <dgm:chMax val="0"/>
          <dgm:chPref val="0"/>
          <dgm:bulletEnabled val="1"/>
        </dgm:presLayoutVars>
      </dgm:prSet>
      <dgm:spPr/>
    </dgm:pt>
    <dgm:pt modelId="{1971EB94-2CF4-4DFE-9BDA-DB331A2BA139}" type="pres">
      <dgm:prSet presAssocID="{FEAFB6DE-6D70-4334-BF2C-8D9A10501195}" presName="L2TextContainer" presStyleLbl="bgAcc1" presStyleIdx="4" presStyleCnt="5"/>
      <dgm:spPr/>
    </dgm:pt>
    <dgm:pt modelId="{E20CC9E0-0AB1-4485-A4F5-501F9C898D7F}" type="pres">
      <dgm:prSet presAssocID="{FEAFB6DE-6D70-4334-BF2C-8D9A10501195}" presName="FlexibleEmptyPlaceHolder" presStyleCnt="0"/>
      <dgm:spPr/>
    </dgm:pt>
    <dgm:pt modelId="{326FB569-5529-41DD-87C2-7B580F411F85}" type="pres">
      <dgm:prSet presAssocID="{FEAFB6DE-6D70-4334-BF2C-8D9A10501195}" presName="ConnectLine" presStyleLbl="sibTrans1D1" presStyleIdx="4" presStyleCnt="5"/>
      <dgm:spPr>
        <a:noFill/>
        <a:ln w="9525" cap="flat" cmpd="sng" algn="ctr">
          <a:solidFill>
            <a:schemeClr val="accent5">
              <a:hueOff val="0"/>
              <a:satOff val="0"/>
              <a:lumOff val="0"/>
              <a:alphaOff val="0"/>
            </a:schemeClr>
          </a:solidFill>
          <a:prstDash val="dash"/>
        </a:ln>
        <a:effectLst/>
      </dgm:spPr>
    </dgm:pt>
    <dgm:pt modelId="{E8B7FE19-B9B8-45B1-8B1F-B83D8A955FDE}" type="pres">
      <dgm:prSet presAssocID="{FEAFB6DE-6D70-4334-BF2C-8D9A10501195}" presName="ConnectorPoint" presStyleLbl="alignNode1" presStyleIdx="4" presStyleCnt="5"/>
      <dgm:spPr/>
    </dgm:pt>
    <dgm:pt modelId="{005D4CED-5EDD-48E7-894C-03C99692AE32}" type="pres">
      <dgm:prSet presAssocID="{FEAFB6DE-6D70-4334-BF2C-8D9A10501195}" presName="EmptyPlaceHolder" presStyleCnt="0"/>
      <dgm:spPr/>
    </dgm:pt>
  </dgm:ptLst>
  <dgm:cxnLst>
    <dgm:cxn modelId="{5A545304-AA3C-42B7-B807-8B6A79F3FF05}" type="presOf" srcId="{FEAFB6DE-6D70-4334-BF2C-8D9A10501195}" destId="{5563F3A4-BCA7-441C-936E-B9BB10DD0499}" srcOrd="0" destOrd="0" presId="urn:microsoft.com/office/officeart/2016/7/layout/BasicTimeline"/>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EACC023E-523A-4564-8FCD-6E57209F6DE2}" srcId="{A66480AC-C0DE-4E5E-9ECD-9AE37E3FCB79}" destId="{FEAFB6DE-6D70-4334-BF2C-8D9A10501195}" srcOrd="4" destOrd="0" parTransId="{A3183874-DC0D-4F1A-8EBA-C56483DE83B1}" sibTransId="{82DB2DEC-BE49-434A-8C4D-8D11BD2D757A}"/>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1A407FBE-B0BD-42DF-88B9-13B83F4110A4}" type="presOf" srcId="{F7ABAC0D-FDD4-4883-B8BE-A51724457276}" destId="{DADAA0C9-3E42-4088-8622-30E9F6EA139A}"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86C867DE-A01D-4361-B016-491E284BCE65}" srcId="{91969DED-4CB8-4A14-A50B-3F7B848E46B5}" destId="{F7ABAC0D-FDD4-4883-B8BE-A51724457276}" srcOrd="0" destOrd="0" parTransId="{41317317-1322-4F46-8A74-7661F5BD0E81}" sibTransId="{07177489-7AF7-4879-B619-55A304DB55CB}"/>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19064999-8176-4326-86CD-599C5FD1BFB9}" type="presParOf" srcId="{BDA8F949-88B8-486D-9E41-ABA1463A8926}" destId="{7B5D7EA5-BF3B-4871-A280-7B0492ED7450}" srcOrd="7" destOrd="0" presId="urn:microsoft.com/office/officeart/2016/7/layout/BasicTimeline"/>
    <dgm:cxn modelId="{D39C67DE-C2EF-4237-B384-501B99FAFB27}" type="presParOf" srcId="{BDA8F949-88B8-486D-9E41-ABA1463A8926}" destId="{592D759D-31BF-4D92-9A42-92A836F3C0C1}" srcOrd="8" destOrd="0" presId="urn:microsoft.com/office/officeart/2016/7/layout/BasicTimeline"/>
    <dgm:cxn modelId="{1EB0ECDD-908C-41FF-9293-96DAD7AD646B}" type="presParOf" srcId="{592D759D-31BF-4D92-9A42-92A836F3C0C1}" destId="{5563F3A4-BCA7-441C-936E-B9BB10DD0499}" srcOrd="0" destOrd="0" presId="urn:microsoft.com/office/officeart/2016/7/layout/BasicTimeline"/>
    <dgm:cxn modelId="{8A64CD03-3110-4F0A-AAF9-91057EE0B945}" type="presParOf" srcId="{592D759D-31BF-4D92-9A42-92A836F3C0C1}" destId="{FBC7D040-2AD9-44F9-9EB6-2324D65F64EB}" srcOrd="1" destOrd="0" presId="urn:microsoft.com/office/officeart/2016/7/layout/BasicTimeline"/>
    <dgm:cxn modelId="{4BDED0F7-6AA8-4CC7-B78D-2D4268C107A3}" type="presParOf" srcId="{FBC7D040-2AD9-44F9-9EB6-2324D65F64EB}" destId="{1971EB94-2CF4-4DFE-9BDA-DB331A2BA139}" srcOrd="0" destOrd="0" presId="urn:microsoft.com/office/officeart/2016/7/layout/BasicTimeline"/>
    <dgm:cxn modelId="{A67BF56A-4682-4EB5-A8D2-4AD21A251D3A}" type="presParOf" srcId="{FBC7D040-2AD9-44F9-9EB6-2324D65F64EB}" destId="{E20CC9E0-0AB1-4485-A4F5-501F9C898D7F}" srcOrd="1" destOrd="0" presId="urn:microsoft.com/office/officeart/2016/7/layout/BasicTimeline"/>
    <dgm:cxn modelId="{D8790E6D-57DE-462F-8E79-A26000313B92}" type="presParOf" srcId="{592D759D-31BF-4D92-9A42-92A836F3C0C1}" destId="{326FB569-5529-41DD-87C2-7B580F411F85}" srcOrd="2" destOrd="0" presId="urn:microsoft.com/office/officeart/2016/7/layout/BasicTimeline"/>
    <dgm:cxn modelId="{8D9919DF-60D1-4D55-8706-9486C365B48C}" type="presParOf" srcId="{592D759D-31BF-4D92-9A42-92A836F3C0C1}" destId="{E8B7FE19-B9B8-45B1-8B1F-B83D8A955FDE}" srcOrd="3" destOrd="0" presId="urn:microsoft.com/office/officeart/2016/7/layout/BasicTimeline"/>
    <dgm:cxn modelId="{44CDA656-65B3-4557-8B0F-A027CC3C5686}" type="presParOf" srcId="{592D759D-31BF-4D92-9A42-92A836F3C0C1}" destId="{005D4CED-5EDD-48E7-894C-03C99692AE32}"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600200"/>
          <a:ext cx="6816725"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7813" y="1718614"/>
          <a:ext cx="1804301" cy="36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P1</a:t>
          </a:r>
        </a:p>
      </dsp:txBody>
      <dsp:txXfrm>
        <a:off x="127813" y="1718614"/>
        <a:ext cx="1804301" cy="361645"/>
      </dsp:txXfrm>
    </dsp:sp>
    <dsp:sp modelId="{BA29120C-7C6B-4F62-9079-4AD528BC0744}">
      <dsp:nvSpPr>
        <dsp:cNvPr id="0" name=""/>
        <dsp:cNvSpPr/>
      </dsp:nvSpPr>
      <dsp:spPr>
        <a:xfrm>
          <a:off x="4793" y="71308"/>
          <a:ext cx="2050343" cy="92081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Exploring The Dataset</a:t>
          </a:r>
        </a:p>
      </dsp:txBody>
      <dsp:txXfrm>
        <a:off x="49743" y="116258"/>
        <a:ext cx="1960443" cy="830915"/>
      </dsp:txXfrm>
    </dsp:sp>
    <dsp:sp modelId="{A95DB80B-444A-4D69-B205-3A801BB8524A}">
      <dsp:nvSpPr>
        <dsp:cNvPr id="0" name=""/>
        <dsp:cNvSpPr/>
      </dsp:nvSpPr>
      <dsp:spPr>
        <a:xfrm>
          <a:off x="1029964" y="992124"/>
          <a:ext cx="0" cy="608076"/>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17012" y="1120139"/>
          <a:ext cx="1804301" cy="36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P2</a:t>
          </a:r>
        </a:p>
      </dsp:txBody>
      <dsp:txXfrm>
        <a:off x="1317012" y="1120139"/>
        <a:ext cx="1804301" cy="361645"/>
      </dsp:txXfrm>
    </dsp:sp>
    <dsp:sp modelId="{FA19A0AA-8B0B-4AA8-A80D-08CFFDD3F112}">
      <dsp:nvSpPr>
        <dsp:cNvPr id="0" name=""/>
        <dsp:cNvSpPr/>
      </dsp:nvSpPr>
      <dsp:spPr>
        <a:xfrm>
          <a:off x="1005961" y="1576196"/>
          <a:ext cx="48006" cy="48006"/>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193991" y="2208276"/>
          <a:ext cx="2050343" cy="647980"/>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Data cleaning</a:t>
          </a:r>
        </a:p>
      </dsp:txBody>
      <dsp:txXfrm>
        <a:off x="1225623" y="2239908"/>
        <a:ext cx="1987079" cy="584716"/>
      </dsp:txXfrm>
    </dsp:sp>
    <dsp:sp modelId="{DBD74D6B-057A-432C-9067-BF618C19EB2A}">
      <dsp:nvSpPr>
        <dsp:cNvPr id="0" name=""/>
        <dsp:cNvSpPr/>
      </dsp:nvSpPr>
      <dsp:spPr>
        <a:xfrm>
          <a:off x="2219163" y="1600199"/>
          <a:ext cx="0" cy="608076"/>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506211" y="1718614"/>
          <a:ext cx="1804301" cy="36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P3</a:t>
          </a:r>
        </a:p>
      </dsp:txBody>
      <dsp:txXfrm>
        <a:off x="2506211" y="1718614"/>
        <a:ext cx="1804301" cy="361645"/>
      </dsp:txXfrm>
    </dsp:sp>
    <dsp:sp modelId="{0F979253-FD39-4920-BFCA-78C564B167EA}">
      <dsp:nvSpPr>
        <dsp:cNvPr id="0" name=""/>
        <dsp:cNvSpPr/>
      </dsp:nvSpPr>
      <dsp:spPr>
        <a:xfrm>
          <a:off x="2195160" y="1576196"/>
          <a:ext cx="48006" cy="48006"/>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383190" y="71308"/>
          <a:ext cx="2050343" cy="920815"/>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 Data Preprocessing</a:t>
          </a:r>
        </a:p>
      </dsp:txBody>
      <dsp:txXfrm>
        <a:off x="2428140" y="116258"/>
        <a:ext cx="1960443" cy="830915"/>
      </dsp:txXfrm>
    </dsp:sp>
    <dsp:sp modelId="{DCAE8A46-752C-4E82-84CE-E790E1F2918E}">
      <dsp:nvSpPr>
        <dsp:cNvPr id="0" name=""/>
        <dsp:cNvSpPr/>
      </dsp:nvSpPr>
      <dsp:spPr>
        <a:xfrm>
          <a:off x="3408362" y="992124"/>
          <a:ext cx="0" cy="608076"/>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695410" y="1120139"/>
          <a:ext cx="1804301" cy="36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P4 </a:t>
          </a:r>
        </a:p>
      </dsp:txBody>
      <dsp:txXfrm>
        <a:off x="3695410" y="1120139"/>
        <a:ext cx="1804301" cy="361645"/>
      </dsp:txXfrm>
    </dsp:sp>
    <dsp:sp modelId="{B6459BF8-D2C3-4018-9C28-98667DC203F4}">
      <dsp:nvSpPr>
        <dsp:cNvPr id="0" name=""/>
        <dsp:cNvSpPr/>
      </dsp:nvSpPr>
      <dsp:spPr>
        <a:xfrm>
          <a:off x="3384359" y="1576196"/>
          <a:ext cx="48006" cy="48006"/>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572389" y="2208276"/>
          <a:ext cx="2050343" cy="545668"/>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6FB9B1-82B2-4197-8B33-6E7FF94F8D2E}">
      <dsp:nvSpPr>
        <dsp:cNvPr id="0" name=""/>
        <dsp:cNvSpPr/>
      </dsp:nvSpPr>
      <dsp:spPr>
        <a:xfrm>
          <a:off x="4597561" y="1600199"/>
          <a:ext cx="0" cy="608076"/>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563F3A4-BCA7-441C-936E-B9BB10DD0499}">
      <dsp:nvSpPr>
        <dsp:cNvPr id="0" name=""/>
        <dsp:cNvSpPr/>
      </dsp:nvSpPr>
      <dsp:spPr>
        <a:xfrm>
          <a:off x="4884609" y="1718614"/>
          <a:ext cx="1804301" cy="361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P5</a:t>
          </a:r>
        </a:p>
      </dsp:txBody>
      <dsp:txXfrm>
        <a:off x="4884609" y="1718614"/>
        <a:ext cx="1804301" cy="361645"/>
      </dsp:txXfrm>
    </dsp:sp>
    <dsp:sp modelId="{3F359E8B-7C7E-4FD9-B106-36CCBFC731D5}">
      <dsp:nvSpPr>
        <dsp:cNvPr id="0" name=""/>
        <dsp:cNvSpPr/>
      </dsp:nvSpPr>
      <dsp:spPr>
        <a:xfrm>
          <a:off x="4573558" y="1576196"/>
          <a:ext cx="48006" cy="48006"/>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1EB94-2CF4-4DFE-9BDA-DB331A2BA139}">
      <dsp:nvSpPr>
        <dsp:cNvPr id="0" name=""/>
        <dsp:cNvSpPr/>
      </dsp:nvSpPr>
      <dsp:spPr>
        <a:xfrm>
          <a:off x="4761588" y="446455"/>
          <a:ext cx="2050343" cy="545668"/>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6FB569-5529-41DD-87C2-7B580F411F85}">
      <dsp:nvSpPr>
        <dsp:cNvPr id="0" name=""/>
        <dsp:cNvSpPr/>
      </dsp:nvSpPr>
      <dsp:spPr>
        <a:xfrm>
          <a:off x="5786760" y="992124"/>
          <a:ext cx="0" cy="608076"/>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8B7FE19-B9B8-45B1-8B1F-B83D8A955FDE}">
      <dsp:nvSpPr>
        <dsp:cNvPr id="0" name=""/>
        <dsp:cNvSpPr/>
      </dsp:nvSpPr>
      <dsp:spPr>
        <a:xfrm>
          <a:off x="5762757" y="1576196"/>
          <a:ext cx="48006" cy="48006"/>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5/13/2024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5/13/2024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21</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186647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3030432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182952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152624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13</a:t>
            </a:fld>
            <a:endParaRPr lang="en-US" dirty="0"/>
          </a:p>
        </p:txBody>
      </p:sp>
    </p:spTree>
    <p:extLst>
      <p:ext uri="{BB962C8B-B14F-4D97-AF65-F5344CB8AC3E}">
        <p14:creationId xmlns:p14="http://schemas.microsoft.com/office/powerpoint/2010/main" val="20232337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463040"/>
            <a:ext cx="10360152" cy="4471416"/>
          </a:xfrm>
        </p:spPr>
        <p:txBody>
          <a:bodyPr/>
          <a:lstStyle/>
          <a:p>
            <a:r>
              <a:rPr lang="en-US" dirty="0"/>
              <a:t>IPL innings score predictor</a:t>
            </a:r>
          </a:p>
        </p:txBody>
      </p:sp>
      <p:pic>
        <p:nvPicPr>
          <p:cNvPr id="5" name="image1.png" descr="A red and white sign&#10;&#10;Description automatically generated with low confidence">
            <a:extLst>
              <a:ext uri="{FF2B5EF4-FFF2-40B4-BE49-F238E27FC236}">
                <a16:creationId xmlns:a16="http://schemas.microsoft.com/office/drawing/2014/main" id="{AB828638-FF65-BB78-9659-6C8A765CA6DF}"/>
              </a:ext>
            </a:extLst>
          </p:cNvPr>
          <p:cNvPicPr/>
          <p:nvPr/>
        </p:nvPicPr>
        <p:blipFill rotWithShape="1">
          <a:blip r:embed="rId3"/>
          <a:srcRect l="31971"/>
          <a:stretch/>
        </p:blipFill>
        <p:spPr bwMode="auto">
          <a:xfrm>
            <a:off x="9483634" y="-199027"/>
            <a:ext cx="2682240" cy="14909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103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2404-BC61-7E6F-0450-DDF7F655F256}"/>
              </a:ext>
            </a:extLst>
          </p:cNvPr>
          <p:cNvSpPr>
            <a:spLocks noGrp="1"/>
          </p:cNvSpPr>
          <p:nvPr>
            <p:ph type="title"/>
          </p:nvPr>
        </p:nvSpPr>
        <p:spPr>
          <a:xfrm>
            <a:off x="619362" y="416089"/>
            <a:ext cx="4987598" cy="2133085"/>
          </a:xfrm>
        </p:spPr>
        <p:txBody>
          <a:bodyPr/>
          <a:lstStyle/>
          <a:p>
            <a:r>
              <a:rPr lang="en-IN" dirty="0"/>
              <a:t>Schematic diagram</a:t>
            </a:r>
          </a:p>
        </p:txBody>
      </p:sp>
      <p:sp>
        <p:nvSpPr>
          <p:cNvPr id="4" name="Slide Number Placeholder 3">
            <a:extLst>
              <a:ext uri="{FF2B5EF4-FFF2-40B4-BE49-F238E27FC236}">
                <a16:creationId xmlns:a16="http://schemas.microsoft.com/office/drawing/2014/main" id="{E192F9FA-ECC0-19A7-AB75-EF8BCFB2F7B6}"/>
              </a:ext>
            </a:extLst>
          </p:cNvPr>
          <p:cNvSpPr>
            <a:spLocks noGrp="1"/>
          </p:cNvSpPr>
          <p:nvPr>
            <p:ph type="sldNum" sz="quarter" idx="4"/>
          </p:nvPr>
        </p:nvSpPr>
        <p:spPr/>
        <p:txBody>
          <a:bodyPr/>
          <a:lstStyle/>
          <a:p>
            <a:fld id="{6D22F896-40B5-4ADD-8801-0D06FADFA095}" type="slidenum">
              <a:rPr lang="en-US" smtClean="0"/>
              <a:pPr/>
              <a:t>10</a:t>
            </a:fld>
            <a:endParaRPr lang="en-US" dirty="0"/>
          </a:p>
        </p:txBody>
      </p:sp>
      <p:graphicFrame>
        <p:nvGraphicFramePr>
          <p:cNvPr id="5" name="Content Placeholder 17" descr="A timeline of the product launch">
            <a:extLst>
              <a:ext uri="{FF2B5EF4-FFF2-40B4-BE49-F238E27FC236}">
                <a16:creationId xmlns:a16="http://schemas.microsoft.com/office/drawing/2014/main" id="{CF06BC2F-624E-39E5-00C9-6AB4DAF74F2B}"/>
              </a:ext>
            </a:extLst>
          </p:cNvPr>
          <p:cNvGraphicFramePr>
            <a:graphicFrameLocks/>
          </p:cNvGraphicFramePr>
          <p:nvPr>
            <p:extLst>
              <p:ext uri="{D42A27DB-BD31-4B8C-83A1-F6EECF244321}">
                <p14:modId xmlns:p14="http://schemas.microsoft.com/office/powerpoint/2010/main" val="1755844379"/>
              </p:ext>
            </p:extLst>
          </p:nvPr>
        </p:nvGraphicFramePr>
        <p:xfrm>
          <a:off x="3174121" y="2847703"/>
          <a:ext cx="6816725"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92632C8-1A67-AAEB-21FE-C34E9DF92848}"/>
              </a:ext>
            </a:extLst>
          </p:cNvPr>
          <p:cNvSpPr txBox="1"/>
          <p:nvPr/>
        </p:nvSpPr>
        <p:spPr>
          <a:xfrm>
            <a:off x="6917404" y="5015355"/>
            <a:ext cx="1759132" cy="646331"/>
          </a:xfrm>
          <a:prstGeom prst="rect">
            <a:avLst/>
          </a:prstGeom>
          <a:noFill/>
        </p:spPr>
        <p:txBody>
          <a:bodyPr wrap="square" rtlCol="0">
            <a:spAutoFit/>
          </a:bodyPr>
          <a:lstStyle/>
          <a:p>
            <a:pPr lvl="0"/>
            <a:r>
              <a:rPr lang="en-US" sz="1800">
                <a:solidFill>
                  <a:schemeClr val="bg1"/>
                </a:solidFill>
                <a:latin typeface="+mn-lt"/>
              </a:rPr>
              <a:t>Model Building</a:t>
            </a:r>
            <a:endParaRPr lang="en-US" sz="1800" dirty="0">
              <a:solidFill>
                <a:schemeClr val="bg1"/>
              </a:solidFill>
              <a:latin typeface="+mn-lt"/>
            </a:endParaRPr>
          </a:p>
        </p:txBody>
      </p:sp>
      <p:sp>
        <p:nvSpPr>
          <p:cNvPr id="8" name="TextBox 7">
            <a:extLst>
              <a:ext uri="{FF2B5EF4-FFF2-40B4-BE49-F238E27FC236}">
                <a16:creationId xmlns:a16="http://schemas.microsoft.com/office/drawing/2014/main" id="{D1C8BC73-A9E5-BD29-A384-A41749DED61C}"/>
              </a:ext>
            </a:extLst>
          </p:cNvPr>
          <p:cNvSpPr txBox="1"/>
          <p:nvPr/>
        </p:nvSpPr>
        <p:spPr>
          <a:xfrm>
            <a:off x="8090263" y="3384062"/>
            <a:ext cx="1759132" cy="369332"/>
          </a:xfrm>
          <a:prstGeom prst="rect">
            <a:avLst/>
          </a:prstGeom>
          <a:noFill/>
        </p:spPr>
        <p:txBody>
          <a:bodyPr wrap="square" rtlCol="0">
            <a:spAutoFit/>
          </a:bodyPr>
          <a:lstStyle/>
          <a:p>
            <a:r>
              <a:rPr lang="en-IN" dirty="0">
                <a:solidFill>
                  <a:schemeClr val="bg1"/>
                </a:solidFill>
              </a:rPr>
              <a:t>Predictions</a:t>
            </a:r>
          </a:p>
        </p:txBody>
      </p:sp>
      <p:pic>
        <p:nvPicPr>
          <p:cNvPr id="6" name="image1.png" descr="A red and white sign&#10;&#10;Description automatically generated with low confidence">
            <a:extLst>
              <a:ext uri="{FF2B5EF4-FFF2-40B4-BE49-F238E27FC236}">
                <a16:creationId xmlns:a16="http://schemas.microsoft.com/office/drawing/2014/main" id="{E64A729E-011B-555E-401C-41D45127909E}"/>
              </a:ext>
            </a:extLst>
          </p:cNvPr>
          <p:cNvPicPr/>
          <p:nvPr/>
        </p:nvPicPr>
        <p:blipFill rotWithShape="1">
          <a:blip r:embed="rId7"/>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939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1854-60F1-E387-D25F-E9A0C80FF3CB}"/>
              </a:ext>
            </a:extLst>
          </p:cNvPr>
          <p:cNvSpPr>
            <a:spLocks noGrp="1"/>
          </p:cNvSpPr>
          <p:nvPr>
            <p:ph type="title"/>
          </p:nvPr>
        </p:nvSpPr>
        <p:spPr/>
        <p:txBody>
          <a:bodyPr/>
          <a:lstStyle/>
          <a:p>
            <a:r>
              <a:rPr lang="en-IN" dirty="0"/>
              <a:t>Eda</a:t>
            </a:r>
          </a:p>
        </p:txBody>
      </p:sp>
      <p:sp>
        <p:nvSpPr>
          <p:cNvPr id="4" name="Slide Number Placeholder 3">
            <a:extLst>
              <a:ext uri="{FF2B5EF4-FFF2-40B4-BE49-F238E27FC236}">
                <a16:creationId xmlns:a16="http://schemas.microsoft.com/office/drawing/2014/main" id="{A64D2C46-6C0F-E25A-9295-9A7D4BAE099A}"/>
              </a:ext>
            </a:extLst>
          </p:cNvPr>
          <p:cNvSpPr>
            <a:spLocks noGrp="1"/>
          </p:cNvSpPr>
          <p:nvPr>
            <p:ph type="sldNum" sz="quarter" idx="4"/>
          </p:nvPr>
        </p:nvSpPr>
        <p:spPr/>
        <p:txBody>
          <a:bodyPr/>
          <a:lstStyle/>
          <a:p>
            <a:fld id="{6D22F896-40B5-4ADD-8801-0D06FADFA095}" type="slidenum">
              <a:rPr lang="en-US" smtClean="0"/>
              <a:pPr/>
              <a:t>11</a:t>
            </a:fld>
            <a:endParaRPr lang="en-US" dirty="0"/>
          </a:p>
        </p:txBody>
      </p:sp>
      <p:pic>
        <p:nvPicPr>
          <p:cNvPr id="7" name="Content Placeholder 6">
            <a:extLst>
              <a:ext uri="{FF2B5EF4-FFF2-40B4-BE49-F238E27FC236}">
                <a16:creationId xmlns:a16="http://schemas.microsoft.com/office/drawing/2014/main" id="{7DAD58B0-300A-5CDA-1BB8-CE1E2D2F64A7}"/>
              </a:ext>
            </a:extLst>
          </p:cNvPr>
          <p:cNvPicPr>
            <a:picLocks noGrp="1" noChangeAspect="1"/>
          </p:cNvPicPr>
          <p:nvPr>
            <p:ph sz="quarter" idx="10"/>
          </p:nvPr>
        </p:nvPicPr>
        <p:blipFill>
          <a:blip r:embed="rId2"/>
          <a:stretch>
            <a:fillRect/>
          </a:stretch>
        </p:blipFill>
        <p:spPr>
          <a:xfrm>
            <a:off x="3490515" y="2343150"/>
            <a:ext cx="7152482" cy="4359275"/>
          </a:xfrm>
        </p:spPr>
      </p:pic>
      <p:pic>
        <p:nvPicPr>
          <p:cNvPr id="5" name="image1.png" descr="A red and white sign&#10;&#10;Description automatically generated with low confidence">
            <a:extLst>
              <a:ext uri="{FF2B5EF4-FFF2-40B4-BE49-F238E27FC236}">
                <a16:creationId xmlns:a16="http://schemas.microsoft.com/office/drawing/2014/main" id="{274DF7C8-917C-7052-0745-008F9ECFAC7C}"/>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844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1854-60F1-E387-D25F-E9A0C80FF3CB}"/>
              </a:ext>
            </a:extLst>
          </p:cNvPr>
          <p:cNvSpPr>
            <a:spLocks noGrp="1"/>
          </p:cNvSpPr>
          <p:nvPr>
            <p:ph type="title"/>
          </p:nvPr>
        </p:nvSpPr>
        <p:spPr/>
        <p:txBody>
          <a:bodyPr/>
          <a:lstStyle/>
          <a:p>
            <a:r>
              <a:rPr lang="en-IN" dirty="0"/>
              <a:t>Eda</a:t>
            </a:r>
          </a:p>
        </p:txBody>
      </p:sp>
      <p:sp>
        <p:nvSpPr>
          <p:cNvPr id="4" name="Slide Number Placeholder 3">
            <a:extLst>
              <a:ext uri="{FF2B5EF4-FFF2-40B4-BE49-F238E27FC236}">
                <a16:creationId xmlns:a16="http://schemas.microsoft.com/office/drawing/2014/main" id="{A64D2C46-6C0F-E25A-9295-9A7D4BAE099A}"/>
              </a:ext>
            </a:extLst>
          </p:cNvPr>
          <p:cNvSpPr>
            <a:spLocks noGrp="1"/>
          </p:cNvSpPr>
          <p:nvPr>
            <p:ph type="sldNum" sz="quarter" idx="4"/>
          </p:nvPr>
        </p:nvSpPr>
        <p:spPr/>
        <p:txBody>
          <a:bodyPr/>
          <a:lstStyle/>
          <a:p>
            <a:fld id="{6D22F896-40B5-4ADD-8801-0D06FADFA095}" type="slidenum">
              <a:rPr lang="en-US" smtClean="0"/>
              <a:pPr/>
              <a:t>12</a:t>
            </a:fld>
            <a:endParaRPr lang="en-US" dirty="0"/>
          </a:p>
        </p:txBody>
      </p:sp>
      <p:pic>
        <p:nvPicPr>
          <p:cNvPr id="9" name="Content Placeholder 8">
            <a:extLst>
              <a:ext uri="{FF2B5EF4-FFF2-40B4-BE49-F238E27FC236}">
                <a16:creationId xmlns:a16="http://schemas.microsoft.com/office/drawing/2014/main" id="{20E7BB05-0A44-F058-0781-FBEC8C15E5B7}"/>
              </a:ext>
            </a:extLst>
          </p:cNvPr>
          <p:cNvPicPr>
            <a:picLocks noGrp="1" noChangeAspect="1"/>
          </p:cNvPicPr>
          <p:nvPr>
            <p:ph sz="quarter" idx="10"/>
          </p:nvPr>
        </p:nvPicPr>
        <p:blipFill>
          <a:blip r:embed="rId2"/>
          <a:stretch>
            <a:fillRect/>
          </a:stretch>
        </p:blipFill>
        <p:spPr>
          <a:xfrm>
            <a:off x="3490515" y="2343150"/>
            <a:ext cx="7152482" cy="4359275"/>
          </a:xfrm>
        </p:spPr>
      </p:pic>
      <p:pic>
        <p:nvPicPr>
          <p:cNvPr id="5" name="image1.png" descr="A red and white sign&#10;&#10;Description automatically generated with low confidence">
            <a:extLst>
              <a:ext uri="{FF2B5EF4-FFF2-40B4-BE49-F238E27FC236}">
                <a16:creationId xmlns:a16="http://schemas.microsoft.com/office/drawing/2014/main" id="{F46C572E-DB57-AEFC-21B7-783CEC605741}"/>
              </a:ext>
            </a:extLst>
          </p:cNvPr>
          <p:cNvPicPr/>
          <p:nvPr/>
        </p:nvPicPr>
        <p:blipFill rotWithShape="1">
          <a:blip r:embed="rId3"/>
          <a:srcRect l="31971"/>
          <a:stretch/>
        </p:blipFill>
        <p:spPr bwMode="auto">
          <a:xfrm>
            <a:off x="9509760" y="-226424"/>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3067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5408762" y="914400"/>
            <a:ext cx="5870448" cy="5029200"/>
          </a:xfrm>
        </p:spPr>
        <p:txBody>
          <a:bodyPr/>
          <a:lstStyle/>
          <a:p>
            <a:r>
              <a:rPr lang="en-US" dirty="0"/>
              <a:t>Results</a:t>
            </a:r>
          </a:p>
        </p:txBody>
      </p:sp>
      <p:pic>
        <p:nvPicPr>
          <p:cNvPr id="13" name="Picture Placeholder 12" descr="Isometric Person on a ladder and person carrying something">
            <a:extLst>
              <a:ext uri="{FF2B5EF4-FFF2-40B4-BE49-F238E27FC236}">
                <a16:creationId xmlns:a16="http://schemas.microsoft.com/office/drawing/2014/main" id="{3C8DCAD3-808F-8E47-FE3C-9ADDD954BA4F}"/>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4" r="4"/>
          <a:stretch/>
        </p:blipFill>
        <p:spPr>
          <a:xfrm>
            <a:off x="0" y="0"/>
            <a:ext cx="4943475" cy="6858000"/>
          </a:xfrm>
        </p:spPr>
      </p:pic>
      <p:pic>
        <p:nvPicPr>
          <p:cNvPr id="2" name="image1.png" descr="A red and white sign&#10;&#10;Description automatically generated with low confidence">
            <a:extLst>
              <a:ext uri="{FF2B5EF4-FFF2-40B4-BE49-F238E27FC236}">
                <a16:creationId xmlns:a16="http://schemas.microsoft.com/office/drawing/2014/main" id="{1B07A6B2-9715-1044-B681-4EAB7B4738F0}"/>
              </a:ext>
            </a:extLst>
          </p:cNvPr>
          <p:cNvPicPr/>
          <p:nvPr/>
        </p:nvPicPr>
        <p:blipFill rotWithShape="1">
          <a:blip r:embed="rId5"/>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911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14</a:t>
            </a:fld>
            <a:endParaRPr lang="en-US" dirty="0"/>
          </a:p>
        </p:txBody>
      </p:sp>
      <p:pic>
        <p:nvPicPr>
          <p:cNvPr id="7" name="Content Placeholder 6">
            <a:extLst>
              <a:ext uri="{FF2B5EF4-FFF2-40B4-BE49-F238E27FC236}">
                <a16:creationId xmlns:a16="http://schemas.microsoft.com/office/drawing/2014/main" id="{BB9B65DC-DCE3-F26F-B66F-DA5E6A2528E8}"/>
              </a:ext>
            </a:extLst>
          </p:cNvPr>
          <p:cNvPicPr>
            <a:picLocks noGrp="1" noChangeAspect="1"/>
          </p:cNvPicPr>
          <p:nvPr>
            <p:ph sz="quarter" idx="10"/>
          </p:nvPr>
        </p:nvPicPr>
        <p:blipFill>
          <a:blip r:embed="rId2"/>
          <a:stretch>
            <a:fillRect/>
          </a:stretch>
        </p:blipFill>
        <p:spPr>
          <a:xfrm>
            <a:off x="1375954" y="1812792"/>
            <a:ext cx="9483635" cy="2733082"/>
          </a:xfrm>
        </p:spPr>
      </p:pic>
      <p:pic>
        <p:nvPicPr>
          <p:cNvPr id="8" name="image1.png" descr="A red and white sign&#10;&#10;Description automatically generated with low confidence">
            <a:extLst>
              <a:ext uri="{FF2B5EF4-FFF2-40B4-BE49-F238E27FC236}">
                <a16:creationId xmlns:a16="http://schemas.microsoft.com/office/drawing/2014/main" id="{BC38CF88-2B64-6589-B2A4-963742F751DE}"/>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51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15</a:t>
            </a:fld>
            <a:endParaRPr lang="en-US" dirty="0"/>
          </a:p>
        </p:txBody>
      </p:sp>
      <p:pic>
        <p:nvPicPr>
          <p:cNvPr id="8" name="Picture 7">
            <a:extLst>
              <a:ext uri="{FF2B5EF4-FFF2-40B4-BE49-F238E27FC236}">
                <a16:creationId xmlns:a16="http://schemas.microsoft.com/office/drawing/2014/main" id="{3D5D3D4A-9B4E-D8E1-198B-E34ABC7D6A3D}"/>
              </a:ext>
            </a:extLst>
          </p:cNvPr>
          <p:cNvPicPr>
            <a:picLocks noChangeAspect="1"/>
          </p:cNvPicPr>
          <p:nvPr/>
        </p:nvPicPr>
        <p:blipFill>
          <a:blip r:embed="rId2"/>
          <a:stretch>
            <a:fillRect/>
          </a:stretch>
        </p:blipFill>
        <p:spPr>
          <a:xfrm>
            <a:off x="765903" y="1804241"/>
            <a:ext cx="10503440" cy="2552831"/>
          </a:xfrm>
          <a:prstGeom prst="rect">
            <a:avLst/>
          </a:prstGeom>
        </p:spPr>
      </p:pic>
      <p:pic>
        <p:nvPicPr>
          <p:cNvPr id="9" name="image1.png" descr="A red and white sign&#10;&#10;Description automatically generated with low confidence">
            <a:extLst>
              <a:ext uri="{FF2B5EF4-FFF2-40B4-BE49-F238E27FC236}">
                <a16:creationId xmlns:a16="http://schemas.microsoft.com/office/drawing/2014/main" id="{B6EEE3C8-2B2E-08B4-999D-7E007DE8D577}"/>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1030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16</a:t>
            </a:fld>
            <a:endParaRPr lang="en-US" dirty="0"/>
          </a:p>
        </p:txBody>
      </p:sp>
      <p:pic>
        <p:nvPicPr>
          <p:cNvPr id="5" name="Picture 4">
            <a:extLst>
              <a:ext uri="{FF2B5EF4-FFF2-40B4-BE49-F238E27FC236}">
                <a16:creationId xmlns:a16="http://schemas.microsoft.com/office/drawing/2014/main" id="{BB152F27-A447-BD81-39D1-695C87B922DF}"/>
              </a:ext>
            </a:extLst>
          </p:cNvPr>
          <p:cNvPicPr>
            <a:picLocks noChangeAspect="1"/>
          </p:cNvPicPr>
          <p:nvPr/>
        </p:nvPicPr>
        <p:blipFill>
          <a:blip r:embed="rId2"/>
          <a:stretch>
            <a:fillRect/>
          </a:stretch>
        </p:blipFill>
        <p:spPr>
          <a:xfrm>
            <a:off x="882382" y="1999097"/>
            <a:ext cx="10427236" cy="2476627"/>
          </a:xfrm>
          <a:prstGeom prst="rect">
            <a:avLst/>
          </a:prstGeom>
        </p:spPr>
      </p:pic>
      <p:pic>
        <p:nvPicPr>
          <p:cNvPr id="6" name="image1.png" descr="A red and white sign&#10;&#10;Description automatically generated with low confidence">
            <a:extLst>
              <a:ext uri="{FF2B5EF4-FFF2-40B4-BE49-F238E27FC236}">
                <a16:creationId xmlns:a16="http://schemas.microsoft.com/office/drawing/2014/main" id="{F16F21B1-EB20-EC06-3089-904FA84CC1ED}"/>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501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17</a:t>
            </a:fld>
            <a:endParaRPr lang="en-US" dirty="0"/>
          </a:p>
        </p:txBody>
      </p:sp>
      <p:pic>
        <p:nvPicPr>
          <p:cNvPr id="6" name="Picture 5">
            <a:extLst>
              <a:ext uri="{FF2B5EF4-FFF2-40B4-BE49-F238E27FC236}">
                <a16:creationId xmlns:a16="http://schemas.microsoft.com/office/drawing/2014/main" id="{A4E0ADAD-E0AA-B403-2336-794FCEAE8F8A}"/>
              </a:ext>
            </a:extLst>
          </p:cNvPr>
          <p:cNvPicPr>
            <a:picLocks noChangeAspect="1"/>
          </p:cNvPicPr>
          <p:nvPr/>
        </p:nvPicPr>
        <p:blipFill>
          <a:blip r:embed="rId2"/>
          <a:stretch>
            <a:fillRect/>
          </a:stretch>
        </p:blipFill>
        <p:spPr>
          <a:xfrm>
            <a:off x="908755" y="2063418"/>
            <a:ext cx="10408185" cy="2330570"/>
          </a:xfrm>
          <a:prstGeom prst="rect">
            <a:avLst/>
          </a:prstGeom>
        </p:spPr>
      </p:pic>
      <p:pic>
        <p:nvPicPr>
          <p:cNvPr id="9" name="image1.png" descr="A red and white sign&#10;&#10;Description automatically generated with low confidence">
            <a:extLst>
              <a:ext uri="{FF2B5EF4-FFF2-40B4-BE49-F238E27FC236}">
                <a16:creationId xmlns:a16="http://schemas.microsoft.com/office/drawing/2014/main" id="{EE5A5460-5467-5D8C-EEC7-4C7F9BA68038}"/>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880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18</a:t>
            </a:fld>
            <a:endParaRPr lang="en-US" dirty="0"/>
          </a:p>
        </p:txBody>
      </p:sp>
      <p:pic>
        <p:nvPicPr>
          <p:cNvPr id="5" name="Picture 4">
            <a:extLst>
              <a:ext uri="{FF2B5EF4-FFF2-40B4-BE49-F238E27FC236}">
                <a16:creationId xmlns:a16="http://schemas.microsoft.com/office/drawing/2014/main" id="{7DA3FE8B-1545-5DC9-E8C8-E8D8D16F3F68}"/>
              </a:ext>
            </a:extLst>
          </p:cNvPr>
          <p:cNvPicPr>
            <a:picLocks noChangeAspect="1"/>
          </p:cNvPicPr>
          <p:nvPr/>
        </p:nvPicPr>
        <p:blipFill>
          <a:blip r:embed="rId2"/>
          <a:stretch>
            <a:fillRect/>
          </a:stretch>
        </p:blipFill>
        <p:spPr>
          <a:xfrm>
            <a:off x="775398" y="1989573"/>
            <a:ext cx="10541542" cy="2495678"/>
          </a:xfrm>
          <a:prstGeom prst="rect">
            <a:avLst/>
          </a:prstGeom>
        </p:spPr>
      </p:pic>
      <p:pic>
        <p:nvPicPr>
          <p:cNvPr id="7" name="image1.png" descr="A red and white sign&#10;&#10;Description automatically generated with low confidence">
            <a:extLst>
              <a:ext uri="{FF2B5EF4-FFF2-40B4-BE49-F238E27FC236}">
                <a16:creationId xmlns:a16="http://schemas.microsoft.com/office/drawing/2014/main" id="{CB81D6E2-D468-A112-5DE7-ACD784D88A5C}"/>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951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19</a:t>
            </a:fld>
            <a:endParaRPr lang="en-US" dirty="0"/>
          </a:p>
        </p:txBody>
      </p:sp>
      <p:pic>
        <p:nvPicPr>
          <p:cNvPr id="6" name="Picture 5">
            <a:extLst>
              <a:ext uri="{FF2B5EF4-FFF2-40B4-BE49-F238E27FC236}">
                <a16:creationId xmlns:a16="http://schemas.microsoft.com/office/drawing/2014/main" id="{5462D4FC-778C-E1B7-0B26-D08695E5D062}"/>
              </a:ext>
            </a:extLst>
          </p:cNvPr>
          <p:cNvPicPr>
            <a:picLocks noChangeAspect="1"/>
          </p:cNvPicPr>
          <p:nvPr/>
        </p:nvPicPr>
        <p:blipFill>
          <a:blip r:embed="rId2"/>
          <a:stretch>
            <a:fillRect/>
          </a:stretch>
        </p:blipFill>
        <p:spPr>
          <a:xfrm>
            <a:off x="889704" y="1939586"/>
            <a:ext cx="10427236" cy="2578233"/>
          </a:xfrm>
          <a:prstGeom prst="rect">
            <a:avLst/>
          </a:prstGeom>
        </p:spPr>
      </p:pic>
      <p:pic>
        <p:nvPicPr>
          <p:cNvPr id="7" name="image1.png" descr="A red and white sign&#10;&#10;Description automatically generated with low confidence">
            <a:extLst>
              <a:ext uri="{FF2B5EF4-FFF2-40B4-BE49-F238E27FC236}">
                <a16:creationId xmlns:a16="http://schemas.microsoft.com/office/drawing/2014/main" id="{06314D2A-0D67-1ACC-2ED6-16C20C3EDF3A}"/>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55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3"/>
            <a:ext cx="4987598" cy="5044668"/>
          </a:xfrm>
        </p:spPr>
        <p:txBody>
          <a:bodyPr/>
          <a:lstStyle/>
          <a:p>
            <a:r>
              <a:rPr lang="en-US" dirty="0"/>
              <a:t>AGENDA</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5922010" y="2338514"/>
            <a:ext cx="5568950" cy="4364038"/>
          </a:xfrm>
        </p:spPr>
        <p:txBody>
          <a:bodyPr/>
          <a:lstStyle/>
          <a:p>
            <a:r>
              <a:rPr lang="en-US" dirty="0"/>
              <a:t>Introduction</a:t>
            </a:r>
          </a:p>
          <a:p>
            <a:r>
              <a:rPr lang="en-US" dirty="0"/>
              <a:t>Problem Statement</a:t>
            </a:r>
          </a:p>
          <a:p>
            <a:r>
              <a:rPr lang="en-US" dirty="0"/>
              <a:t>Methodology</a:t>
            </a:r>
          </a:p>
          <a:p>
            <a:r>
              <a:rPr lang="en-US" dirty="0"/>
              <a:t>Results</a:t>
            </a:r>
          </a:p>
          <a:p>
            <a:r>
              <a:rPr lang="en-US" dirty="0"/>
              <a:t>References</a:t>
            </a:r>
          </a:p>
        </p:txBody>
      </p:sp>
      <p:pic>
        <p:nvPicPr>
          <p:cNvPr id="5" name="image1.png" descr="A red and white sign&#10;&#10;Description automatically generated with low confidence">
            <a:extLst>
              <a:ext uri="{FF2B5EF4-FFF2-40B4-BE49-F238E27FC236}">
                <a16:creationId xmlns:a16="http://schemas.microsoft.com/office/drawing/2014/main" id="{E136979B-511E-8236-F984-D2B9D1780A10}"/>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2768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E97A8F-93CE-A72A-2AB6-9940D19B9E3B}"/>
              </a:ext>
            </a:extLst>
          </p:cNvPr>
          <p:cNvSpPr>
            <a:spLocks noGrp="1"/>
          </p:cNvSpPr>
          <p:nvPr>
            <p:ph type="sldNum" sz="quarter" idx="4"/>
          </p:nvPr>
        </p:nvSpPr>
        <p:spPr/>
        <p:txBody>
          <a:bodyPr/>
          <a:lstStyle/>
          <a:p>
            <a:fld id="{6D22F896-40B5-4ADD-8801-0D06FADFA095}" type="slidenum">
              <a:rPr lang="en-US" smtClean="0"/>
              <a:pPr/>
              <a:t>20</a:t>
            </a:fld>
            <a:endParaRPr lang="en-US" dirty="0"/>
          </a:p>
        </p:txBody>
      </p:sp>
      <p:pic>
        <p:nvPicPr>
          <p:cNvPr id="8" name="Picture 7">
            <a:extLst>
              <a:ext uri="{FF2B5EF4-FFF2-40B4-BE49-F238E27FC236}">
                <a16:creationId xmlns:a16="http://schemas.microsoft.com/office/drawing/2014/main" id="{C01A6ACC-E5F3-E798-36C0-C9F9A01043D7}"/>
              </a:ext>
            </a:extLst>
          </p:cNvPr>
          <p:cNvPicPr>
            <a:picLocks noChangeAspect="1"/>
          </p:cNvPicPr>
          <p:nvPr/>
        </p:nvPicPr>
        <p:blipFill>
          <a:blip r:embed="rId2"/>
          <a:stretch>
            <a:fillRect/>
          </a:stretch>
        </p:blipFill>
        <p:spPr>
          <a:xfrm>
            <a:off x="1094933" y="1865201"/>
            <a:ext cx="10141471" cy="2552831"/>
          </a:xfrm>
          <a:prstGeom prst="rect">
            <a:avLst/>
          </a:prstGeom>
        </p:spPr>
      </p:pic>
      <p:pic>
        <p:nvPicPr>
          <p:cNvPr id="9" name="image1.png" descr="A red and white sign&#10;&#10;Description automatically generated with low confidence">
            <a:extLst>
              <a:ext uri="{FF2B5EF4-FFF2-40B4-BE49-F238E27FC236}">
                <a16:creationId xmlns:a16="http://schemas.microsoft.com/office/drawing/2014/main" id="{8146FA7D-09C8-744B-CF00-FF0481D00B17}"/>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8911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dirty="0"/>
              <a:t>Thank </a:t>
            </a:r>
            <a:br>
              <a:rPr lang="en-US" dirty="0"/>
            </a:br>
            <a:r>
              <a:rPr lang="en-US" dirty="0"/>
              <a:t>you</a:t>
            </a:r>
          </a:p>
        </p:txBody>
      </p:sp>
      <p:pic>
        <p:nvPicPr>
          <p:cNvPr id="4" name="image1.png" descr="A red and white sign&#10;&#10;Description automatically generated with low confidence">
            <a:extLst>
              <a:ext uri="{FF2B5EF4-FFF2-40B4-BE49-F238E27FC236}">
                <a16:creationId xmlns:a16="http://schemas.microsoft.com/office/drawing/2014/main" id="{B3780C68-058C-4108-D269-3567005DA22A}"/>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547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914400"/>
            <a:ext cx="10360152" cy="3657600"/>
          </a:xfrm>
        </p:spPr>
        <p:txBody>
          <a:bodyPr/>
          <a:lstStyle/>
          <a:p>
            <a:r>
              <a:rPr lang="en-US" dirty="0"/>
              <a:t>Introduction</a:t>
            </a:r>
          </a:p>
        </p:txBody>
      </p:sp>
      <p:sp>
        <p:nvSpPr>
          <p:cNvPr id="3" name="Content Placeholder 2">
            <a:extLst>
              <a:ext uri="{FF2B5EF4-FFF2-40B4-BE49-F238E27FC236}">
                <a16:creationId xmlns:a16="http://schemas.microsoft.com/office/drawing/2014/main" id="{22B07810-3839-E257-D40F-83B086F7D050}"/>
              </a:ext>
            </a:extLst>
          </p:cNvPr>
          <p:cNvSpPr>
            <a:spLocks noGrp="1"/>
          </p:cNvSpPr>
          <p:nvPr>
            <p:ph sz="quarter" idx="10"/>
          </p:nvPr>
        </p:nvSpPr>
        <p:spPr>
          <a:xfrm>
            <a:off x="1630363" y="5006113"/>
            <a:ext cx="8931275" cy="1720850"/>
          </a:xfrm>
        </p:spPr>
        <p:txBody>
          <a:bodyPr/>
          <a:lstStyle/>
          <a:p>
            <a:r>
              <a:rPr lang="en-US"/>
              <a:t>Navigating the future</a:t>
            </a:r>
            <a:endParaRPr lang="en-US" dirty="0"/>
          </a:p>
        </p:txBody>
      </p:sp>
      <p:pic>
        <p:nvPicPr>
          <p:cNvPr id="4" name="image1.png" descr="A red and white sign&#10;&#10;Description automatically generated with low confidence">
            <a:extLst>
              <a:ext uri="{FF2B5EF4-FFF2-40B4-BE49-F238E27FC236}">
                <a16:creationId xmlns:a16="http://schemas.microsoft.com/office/drawing/2014/main" id="{BD3F7252-6125-ED56-701C-287355E62BDB}"/>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5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3"/>
            <a:ext cx="4987598" cy="1806163"/>
          </a:xfrm>
        </p:spPr>
        <p:txBody>
          <a:bodyPr/>
          <a:lstStyle/>
          <a:p>
            <a:r>
              <a:rPr lang="en-US" dirty="0"/>
              <a:t>Objectives &amp;</a:t>
            </a:r>
            <a:br>
              <a:rPr lang="en-US" dirty="0"/>
            </a:br>
            <a:r>
              <a:rPr lang="en-US" dirty="0"/>
              <a:t>significance</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652607" y="2343150"/>
            <a:ext cx="8828193" cy="4359402"/>
          </a:xfrm>
        </p:spPr>
        <p:txBody>
          <a:bodyPr/>
          <a:lstStyle/>
          <a:p>
            <a:r>
              <a:rPr lang="en-US" dirty="0"/>
              <a:t>Predictive Modeling: Develop accurate models to forecast first inning scores in IPL matches based on historical data of scores and team compositions.</a:t>
            </a:r>
          </a:p>
          <a:p>
            <a:r>
              <a:rPr lang="en-US" dirty="0"/>
              <a:t>Performance Analysis: Analyze team and player performance trends to identify factors influencing first inning scores, such as batting order, venue conditions, and opponent strength.</a:t>
            </a:r>
          </a:p>
          <a:p>
            <a:r>
              <a:rPr lang="en-US" dirty="0"/>
              <a:t>Pattern Identification: Identify recurring patterns and correlations in the data to uncover insights that can inform strategic decisions for teams and coaches.</a:t>
            </a:r>
          </a:p>
        </p:txBody>
      </p:sp>
      <p:pic>
        <p:nvPicPr>
          <p:cNvPr id="2" name="image1.png" descr="A red and white sign&#10;&#10;Description automatically generated with low confidence">
            <a:extLst>
              <a:ext uri="{FF2B5EF4-FFF2-40B4-BE49-F238E27FC236}">
                <a16:creationId xmlns:a16="http://schemas.microsoft.com/office/drawing/2014/main" id="{588FB5E1-A41E-00B4-AAC4-3181357E2C0C}"/>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825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BD653-B15B-8AA4-D99B-1C1D9A7F2185}"/>
              </a:ext>
            </a:extLst>
          </p:cNvPr>
          <p:cNvSpPr>
            <a:spLocks noGrp="1"/>
          </p:cNvSpPr>
          <p:nvPr>
            <p:ph type="title"/>
          </p:nvPr>
        </p:nvSpPr>
        <p:spPr/>
        <p:txBody>
          <a:bodyPr/>
          <a:lstStyle/>
          <a:p>
            <a:r>
              <a:rPr lang="en-US" dirty="0"/>
              <a:t>Objectives &amp;</a:t>
            </a:r>
            <a:br>
              <a:rPr lang="en-US" dirty="0"/>
            </a:br>
            <a:r>
              <a:rPr lang="en-US" dirty="0"/>
              <a:t>significance</a:t>
            </a:r>
            <a:endParaRPr lang="en-IN" dirty="0"/>
          </a:p>
        </p:txBody>
      </p:sp>
      <p:sp>
        <p:nvSpPr>
          <p:cNvPr id="4" name="Slide Number Placeholder 3">
            <a:extLst>
              <a:ext uri="{FF2B5EF4-FFF2-40B4-BE49-F238E27FC236}">
                <a16:creationId xmlns:a16="http://schemas.microsoft.com/office/drawing/2014/main" id="{10C126B6-88EC-0635-AAB4-205AF9E4938B}"/>
              </a:ext>
            </a:extLst>
          </p:cNvPr>
          <p:cNvSpPr>
            <a:spLocks noGrp="1"/>
          </p:cNvSpPr>
          <p:nvPr>
            <p:ph type="sldNum" sz="quarter" idx="4"/>
          </p:nvPr>
        </p:nvSpPr>
        <p:spPr/>
        <p:txBody>
          <a:bodyPr/>
          <a:lstStyle/>
          <a:p>
            <a:fld id="{6D22F896-40B5-4ADD-8801-0D06FADFA095}" type="slidenum">
              <a:rPr lang="en-US" smtClean="0"/>
              <a:pPr/>
              <a:t>5</a:t>
            </a:fld>
            <a:endParaRPr lang="en-US" dirty="0"/>
          </a:p>
        </p:txBody>
      </p:sp>
      <p:sp>
        <p:nvSpPr>
          <p:cNvPr id="5" name="Content Placeholder 4">
            <a:extLst>
              <a:ext uri="{FF2B5EF4-FFF2-40B4-BE49-F238E27FC236}">
                <a16:creationId xmlns:a16="http://schemas.microsoft.com/office/drawing/2014/main" id="{5333E45E-7256-5EE6-0C16-98DD9023E42E}"/>
              </a:ext>
            </a:extLst>
          </p:cNvPr>
          <p:cNvSpPr>
            <a:spLocks noGrp="1"/>
          </p:cNvSpPr>
          <p:nvPr>
            <p:ph sz="quarter" idx="10"/>
          </p:nvPr>
        </p:nvSpPr>
        <p:spPr/>
        <p:txBody>
          <a:bodyPr/>
          <a:lstStyle/>
          <a:p>
            <a:r>
              <a:rPr lang="en-US" dirty="0"/>
              <a:t>Model Validation: Validate the predictive models using cross-validation techniques and assess their reliability in accurately predicting first inning scores across different seasons and match conditions.</a:t>
            </a:r>
          </a:p>
          <a:p>
            <a:r>
              <a:rPr lang="en-US" dirty="0"/>
              <a:t>Feature Engineering: Explore and engineer relevant features from the dataset, such as player statistics, match venues, and team dynamics, to enhance the predictive power of the models.</a:t>
            </a:r>
            <a:endParaRPr lang="en-IN" dirty="0"/>
          </a:p>
        </p:txBody>
      </p:sp>
      <p:pic>
        <p:nvPicPr>
          <p:cNvPr id="6" name="image1.png" descr="A red and white sign&#10;&#10;Description automatically generated with low confidence">
            <a:extLst>
              <a:ext uri="{FF2B5EF4-FFF2-40B4-BE49-F238E27FC236}">
                <a16:creationId xmlns:a16="http://schemas.microsoft.com/office/drawing/2014/main" id="{8FAC06A8-DE2A-0CEC-C16F-9F2EE89E23EC}"/>
              </a:ext>
            </a:extLst>
          </p:cNvPr>
          <p:cNvPicPr/>
          <p:nvPr/>
        </p:nvPicPr>
        <p:blipFill rotWithShape="1">
          <a:blip r:embed="rId2"/>
          <a:srcRect l="31971"/>
          <a:stretch/>
        </p:blipFill>
        <p:spPr bwMode="auto">
          <a:xfrm>
            <a:off x="9609852" y="-226423"/>
            <a:ext cx="2682240" cy="13036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0581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5435600" y="914400"/>
            <a:ext cx="5843016" cy="3822192"/>
          </a:xfrm>
        </p:spPr>
        <p:txBody>
          <a:bodyPr/>
          <a:lstStyle/>
          <a:p>
            <a:r>
              <a:rPr lang="en-US" dirty="0"/>
              <a:t>Problem Statement</a:t>
            </a:r>
          </a:p>
        </p:txBody>
      </p:sp>
      <p:pic>
        <p:nvPicPr>
          <p:cNvPr id="14" name="Picture Placeholder 13" descr="Family BBQ">
            <a:extLst>
              <a:ext uri="{FF2B5EF4-FFF2-40B4-BE49-F238E27FC236}">
                <a16:creationId xmlns:a16="http://schemas.microsoft.com/office/drawing/2014/main" id="{B3982553-C21D-E145-6CA0-6A391B9F8248}"/>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t="38" b="38"/>
          <a:stretch/>
        </p:blipFill>
        <p:spPr>
          <a:xfrm>
            <a:off x="0" y="0"/>
            <a:ext cx="4943475" cy="6858000"/>
          </a:xfrm>
        </p:spPr>
      </p:pic>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5435600" y="4956902"/>
            <a:ext cx="5718896" cy="1745649"/>
          </a:xfrm>
        </p:spPr>
        <p:txBody>
          <a:bodyPr/>
          <a:lstStyle/>
          <a:p>
            <a:r>
              <a:rPr lang="en-US" dirty="0"/>
              <a:t>Unlocking new horizons</a:t>
            </a:r>
          </a:p>
        </p:txBody>
      </p:sp>
      <p:pic>
        <p:nvPicPr>
          <p:cNvPr id="2" name="image1.png" descr="A red and white sign&#10;&#10;Description automatically generated with low confidence">
            <a:extLst>
              <a:ext uri="{FF2B5EF4-FFF2-40B4-BE49-F238E27FC236}">
                <a16:creationId xmlns:a16="http://schemas.microsoft.com/office/drawing/2014/main" id="{2CD50EC7-95A5-C94B-2DB5-B91EA77CD5D8}"/>
              </a:ext>
            </a:extLst>
          </p:cNvPr>
          <p:cNvPicPr/>
          <p:nvPr/>
        </p:nvPicPr>
        <p:blipFill rotWithShape="1">
          <a:blip r:embed="rId5"/>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5466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Background</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7</a:t>
            </a:fld>
            <a:endParaRPr lang="en-US" dirty="0"/>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696487" y="2377875"/>
            <a:ext cx="9962804" cy="2350879"/>
          </a:xfrm>
        </p:spPr>
        <p:txBody>
          <a:bodyPr/>
          <a:lstStyle/>
          <a:p>
            <a:pPr marL="0" indent="0">
              <a:buNone/>
            </a:pPr>
            <a:r>
              <a:rPr lang="en-US" b="1" dirty="0"/>
              <a:t>The Indian Premier League (IPL) </a:t>
            </a:r>
            <a:r>
              <a:rPr lang="en-US" dirty="0"/>
              <a:t>is one of the most popular and competitive cricket tournaments globally, attracting millions of fans and enthusiasts every year. In IPL matches, the first innings score plays a crucial role in determining the outcome of the game. </a:t>
            </a:r>
            <a:r>
              <a:rPr lang="en-US" b="1" dirty="0"/>
              <a:t>Predicting the first innings score </a:t>
            </a:r>
            <a:r>
              <a:rPr lang="en-US" dirty="0"/>
              <a:t>accurately can provide teams, coaches, fans, and betting enthusiasts with valuable insights and a competitive edge.</a:t>
            </a:r>
          </a:p>
        </p:txBody>
      </p:sp>
      <p:pic>
        <p:nvPicPr>
          <p:cNvPr id="2" name="image1.png" descr="A red and white sign&#10;&#10;Description automatically generated with low confidence">
            <a:extLst>
              <a:ext uri="{FF2B5EF4-FFF2-40B4-BE49-F238E27FC236}">
                <a16:creationId xmlns:a16="http://schemas.microsoft.com/office/drawing/2014/main" id="{E36CD306-A9F0-0051-FA12-555D1FFA2E8A}"/>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302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Problem Description</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696487" y="2377875"/>
            <a:ext cx="9962804" cy="2350879"/>
          </a:xfrm>
        </p:spPr>
        <p:txBody>
          <a:bodyPr/>
          <a:lstStyle/>
          <a:p>
            <a:pPr marL="0" indent="0">
              <a:buNone/>
            </a:pPr>
            <a:r>
              <a:rPr lang="en-US" dirty="0"/>
              <a:t>Develop a machine learning model that accurately predicts the first innings score of IPL matches based on historical match data, team compositions, player statistics, venue conditions, and other relevant factors.</a:t>
            </a:r>
          </a:p>
        </p:txBody>
      </p:sp>
      <p:pic>
        <p:nvPicPr>
          <p:cNvPr id="2" name="image1.png" descr="A red and white sign&#10;&#10;Description automatically generated with low confidence">
            <a:extLst>
              <a:ext uri="{FF2B5EF4-FFF2-40B4-BE49-F238E27FC236}">
                <a16:creationId xmlns:a16="http://schemas.microsoft.com/office/drawing/2014/main" id="{A76B3FDD-F02F-F857-B710-23537FA2AF08}"/>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327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dataset</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9</a:t>
            </a:fld>
            <a:endParaRPr lang="en-US" dirty="0"/>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705568" y="1414539"/>
            <a:ext cx="9962804" cy="4263450"/>
          </a:xfrm>
        </p:spPr>
        <p:txBody>
          <a:bodyPr>
            <a:normAutofit fontScale="92500" lnSpcReduction="20000"/>
          </a:bodyPr>
          <a:lstStyle/>
          <a:p>
            <a:pPr marL="0" indent="0">
              <a:buNone/>
            </a:pPr>
            <a:r>
              <a:rPr lang="en-US" dirty="0"/>
              <a:t>The dataset consists of historical IPL match data, including features such as team names, player statistics (e.g., batting average, strike rate), venue details, toss outcome, and match results. The target variable is the total runs scored by the batting team in the first innings of each match.</a:t>
            </a:r>
          </a:p>
          <a:p>
            <a:pPr marL="0" indent="0">
              <a:buNone/>
            </a:pPr>
            <a:endParaRPr lang="en-US" dirty="0"/>
          </a:p>
          <a:p>
            <a:pPr marL="0" indent="0">
              <a:buNone/>
            </a:pPr>
            <a:r>
              <a:rPr lang="en-US" dirty="0"/>
              <a:t>Information provided by this dataset:</a:t>
            </a:r>
          </a:p>
          <a:p>
            <a:r>
              <a:rPr lang="en-US" dirty="0"/>
              <a:t>DATE</a:t>
            </a:r>
          </a:p>
          <a:p>
            <a:r>
              <a:rPr lang="en-US" dirty="0"/>
              <a:t>VENUE</a:t>
            </a:r>
          </a:p>
          <a:p>
            <a:r>
              <a:rPr lang="en-US" dirty="0"/>
              <a:t>TEAM</a:t>
            </a:r>
          </a:p>
          <a:p>
            <a:r>
              <a:rPr lang="en-US" dirty="0"/>
              <a:t>BATSMEN</a:t>
            </a:r>
          </a:p>
          <a:p>
            <a:r>
              <a:rPr lang="en-US" dirty="0"/>
              <a:t>BOWLER</a:t>
            </a:r>
          </a:p>
          <a:p>
            <a:r>
              <a:rPr lang="en-US" dirty="0"/>
              <a:t>RUNS</a:t>
            </a:r>
          </a:p>
          <a:p>
            <a:r>
              <a:rPr lang="en-US" dirty="0"/>
              <a:t>WICKET</a:t>
            </a:r>
          </a:p>
          <a:p>
            <a:r>
              <a:rPr lang="en-US" dirty="0"/>
              <a:t>OVERS</a:t>
            </a:r>
          </a:p>
        </p:txBody>
      </p:sp>
      <p:pic>
        <p:nvPicPr>
          <p:cNvPr id="2" name="image1.png" descr="A red and white sign&#10;&#10;Description automatically generated with low confidence">
            <a:extLst>
              <a:ext uri="{FF2B5EF4-FFF2-40B4-BE49-F238E27FC236}">
                <a16:creationId xmlns:a16="http://schemas.microsoft.com/office/drawing/2014/main" id="{6622426C-A115-D954-87C1-65FEB2E5B0A2}"/>
              </a:ext>
            </a:extLst>
          </p:cNvPr>
          <p:cNvPicPr/>
          <p:nvPr/>
        </p:nvPicPr>
        <p:blipFill rotWithShape="1">
          <a:blip r:embed="rId3"/>
          <a:srcRect l="31971"/>
          <a:stretch/>
        </p:blipFill>
        <p:spPr bwMode="auto">
          <a:xfrm>
            <a:off x="9509760" y="-235132"/>
            <a:ext cx="2682240" cy="1371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0865809"/>
      </p:ext>
    </p:extLst>
  </p:cSld>
  <p:clrMapOvr>
    <a:masterClrMapping/>
  </p:clrMapOvr>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2.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371</TotalTime>
  <Words>400</Words>
  <Application>Microsoft Office PowerPoint</Application>
  <PresentationFormat>Widescreen</PresentationFormat>
  <Paragraphs>75</Paragraphs>
  <Slides>21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Berlin</vt:lpstr>
      <vt:lpstr>IPL innings score predictor</vt:lpstr>
      <vt:lpstr>AGENDA</vt:lpstr>
      <vt:lpstr>Introduction</vt:lpstr>
      <vt:lpstr>Objectives &amp; significance</vt:lpstr>
      <vt:lpstr>Objectives &amp; significance</vt:lpstr>
      <vt:lpstr>Problem Statement</vt:lpstr>
      <vt:lpstr>Background</vt:lpstr>
      <vt:lpstr>Problem Description</vt:lpstr>
      <vt:lpstr>dataset</vt:lpstr>
      <vt:lpstr>Schematic diagram</vt:lpstr>
      <vt:lpstr>Eda</vt:lpstr>
      <vt:lpstr>Eda</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MARKETING  MEETING</dc:title>
  <dc:creator>Harshdeep Singh</dc:creator>
  <cp:lastModifiedBy>Harshdeep Singh</cp:lastModifiedBy>
  <cp:revision>7</cp:revision>
  <dcterms:created xsi:type="dcterms:W3CDTF">2024-01-29T10:10:21Z</dcterms:created>
  <dcterms:modified xsi:type="dcterms:W3CDTF">2024-05-13T08:25:25Z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