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945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10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92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13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460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400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524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00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575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516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595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24BF-D1D1-46E2-8B7F-333A4971297D}" type="datetimeFigureOut">
              <a:rPr lang="es-PE" smtClean="0"/>
              <a:t>06/10/2020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1068-4658-45B8-9B2C-A345358852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48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6E77784-FE76-4254-BDF7-5C3DE13725F6}"/>
              </a:ext>
            </a:extLst>
          </p:cNvPr>
          <p:cNvSpPr txBox="1"/>
          <p:nvPr/>
        </p:nvSpPr>
        <p:spPr>
          <a:xfrm>
            <a:off x="2063692" y="2202532"/>
            <a:ext cx="6094602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710225-9B80-4074-AE2E-99FAD7BF3110}"/>
              </a:ext>
            </a:extLst>
          </p:cNvPr>
          <p:cNvSpPr txBox="1"/>
          <p:nvPr/>
        </p:nvSpPr>
        <p:spPr>
          <a:xfrm>
            <a:off x="494950" y="732775"/>
            <a:ext cx="11283193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un hospital se atiende en 3 diferentes turnos x, y , z .Por la mañana atiende 8 pacientes de los cuales 4 están en camas UCI, a los cuales atiende 2 doctores.</a:t>
            </a:r>
            <a:r>
              <a:rPr lang="es-P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la tarde se atiende 10 pacientes los cuales 6 están en camas UCI y son atendidos por 3 doctores. En la noche se atiende 15 pacientes, 7 están en cama UCI y son atendidos por 5 doctores. </a:t>
            </a:r>
            <a:endParaRPr lang="es-PE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60C36867-CA9F-4CEA-AF9D-4FB4236C1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69958"/>
              </p:ext>
            </p:extLst>
          </p:nvPr>
        </p:nvGraphicFramePr>
        <p:xfrm>
          <a:off x="563925" y="2273608"/>
          <a:ext cx="110212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318">
                  <a:extLst>
                    <a:ext uri="{9D8B030D-6E8A-4147-A177-3AD203B41FA5}">
                      <a16:colId xmlns:a16="http://schemas.microsoft.com/office/drawing/2014/main" val="303417231"/>
                    </a:ext>
                  </a:extLst>
                </a:gridCol>
                <a:gridCol w="2755318">
                  <a:extLst>
                    <a:ext uri="{9D8B030D-6E8A-4147-A177-3AD203B41FA5}">
                      <a16:colId xmlns:a16="http://schemas.microsoft.com/office/drawing/2014/main" val="3235501529"/>
                    </a:ext>
                  </a:extLst>
                </a:gridCol>
                <a:gridCol w="2755318">
                  <a:extLst>
                    <a:ext uri="{9D8B030D-6E8A-4147-A177-3AD203B41FA5}">
                      <a16:colId xmlns:a16="http://schemas.microsoft.com/office/drawing/2014/main" val="4139319796"/>
                    </a:ext>
                  </a:extLst>
                </a:gridCol>
                <a:gridCol w="2755318">
                  <a:extLst>
                    <a:ext uri="{9D8B030D-6E8A-4147-A177-3AD203B41FA5}">
                      <a16:colId xmlns:a16="http://schemas.microsoft.com/office/drawing/2014/main" val="1779549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  </a:t>
                      </a:r>
                      <a:r>
                        <a:rPr lang="es-ES" dirty="0" smtClean="0"/>
                        <a:t>TIPOS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        CAMAS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      PACIENTES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   DOCTORES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3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    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    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8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    Z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4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    </a:t>
                      </a:r>
                      <a:r>
                        <a:rPr lang="es-ES" dirty="0" smtClean="0"/>
                        <a:t>TOTAL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63143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5AA6FDE5-BC38-4C34-8350-FE008146A0B3}"/>
              </a:ext>
            </a:extLst>
          </p:cNvPr>
          <p:cNvSpPr txBox="1"/>
          <p:nvPr/>
        </p:nvSpPr>
        <p:spPr>
          <a:xfrm>
            <a:off x="4585081" y="4728259"/>
            <a:ext cx="188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smtClean="0"/>
              <a:t>4x+6y+7z=17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24BDE1-58CF-4B1C-BF35-4394E3A6F968}"/>
              </a:ext>
            </a:extLst>
          </p:cNvPr>
          <p:cNvSpPr txBox="1"/>
          <p:nvPr/>
        </p:nvSpPr>
        <p:spPr>
          <a:xfrm>
            <a:off x="4507963" y="4962500"/>
            <a:ext cx="188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smtClean="0"/>
              <a:t>16</a:t>
            </a:r>
            <a:r>
              <a:rPr lang="es-PE" dirty="0" smtClean="0"/>
              <a:t>x+20y+30z=66</a:t>
            </a:r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172248A-4035-4D97-BF54-3A0B1D733960}"/>
              </a:ext>
            </a:extLst>
          </p:cNvPr>
          <p:cNvSpPr txBox="1"/>
          <p:nvPr/>
        </p:nvSpPr>
        <p:spPr>
          <a:xfrm>
            <a:off x="4507963" y="5232681"/>
            <a:ext cx="222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smtClean="0"/>
              <a:t>4</a:t>
            </a:r>
            <a:r>
              <a:rPr lang="es-PE" dirty="0" smtClean="0"/>
              <a:t>x+6y+10z=20</a:t>
            </a:r>
            <a:endParaRPr lang="es-PE" dirty="0"/>
          </a:p>
        </p:txBody>
      </p:sp>
      <p:sp>
        <p:nvSpPr>
          <p:cNvPr id="2" name="Rectángulo 1"/>
          <p:cNvSpPr/>
          <p:nvPr/>
        </p:nvSpPr>
        <p:spPr>
          <a:xfrm>
            <a:off x="4450803" y="4298838"/>
            <a:ext cx="1685743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Ecuación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635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692071-7D23-4837-B3A8-4AA366BD26FE}"/>
                  </a:ext>
                </a:extLst>
              </p:cNvPr>
              <p:cNvSpPr txBox="1"/>
              <p:nvPr/>
            </p:nvSpPr>
            <p:spPr>
              <a:xfrm>
                <a:off x="1006698" y="448747"/>
                <a:ext cx="1651277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692071-7D23-4837-B3A8-4AA366BD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98" y="448747"/>
                <a:ext cx="1651277" cy="754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F4D8A74-F952-4C24-9AE8-5D11EBB1BB66}"/>
                  </a:ext>
                </a:extLst>
              </p:cNvPr>
              <p:cNvSpPr txBox="1"/>
              <p:nvPr/>
            </p:nvSpPr>
            <p:spPr>
              <a:xfrm>
                <a:off x="1236719" y="1203377"/>
                <a:ext cx="977834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F4D8A74-F952-4C24-9AE8-5D11EBB1B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19" y="1203377"/>
                <a:ext cx="977834" cy="461921"/>
              </a:xfrm>
              <a:prstGeom prst="rect">
                <a:avLst/>
              </a:prstGeom>
              <a:blipFill>
                <a:blip r:embed="rId3"/>
                <a:stretch>
                  <a:fillRect r="-237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B9E8BD4-A542-4AED-9328-E6A638E1DC77}"/>
                  </a:ext>
                </a:extLst>
              </p:cNvPr>
              <p:cNvSpPr/>
              <p:nvPr/>
            </p:nvSpPr>
            <p:spPr>
              <a:xfrm>
                <a:off x="2752970" y="616410"/>
                <a:ext cx="8732940" cy="8179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672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720</m:t>
                          </m:r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0" smtClean="0">
                              <a:latin typeface="Cambria Math" panose="02040503050406030204" pitchFamily="18" charset="0"/>
                            </a:rPr>
                            <m:t>560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0" smtClean="0">
                              <a:latin typeface="Cambria Math" panose="02040503050406030204" pitchFamily="18" charset="0"/>
                            </a:rPr>
                            <m:t>720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1920</m:t>
                          </m:r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2992−3200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−208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B9E8BD4-A542-4AED-9328-E6A638E1D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70" y="616410"/>
                <a:ext cx="8732940" cy="81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9692071-7D23-4837-B3A8-4AA366BD26FE}"/>
                  </a:ext>
                </a:extLst>
              </p:cNvPr>
              <p:cNvSpPr txBox="1"/>
              <p:nvPr/>
            </p:nvSpPr>
            <p:spPr>
              <a:xfrm>
                <a:off x="1006697" y="2121474"/>
                <a:ext cx="1651277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66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9692071-7D23-4837-B3A8-4AA366BD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97" y="2121474"/>
                <a:ext cx="1651277" cy="754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F4D8A74-F952-4C24-9AE8-5D11EBB1BB66}"/>
                  </a:ext>
                </a:extLst>
              </p:cNvPr>
              <p:cNvSpPr txBox="1"/>
              <p:nvPr/>
            </p:nvSpPr>
            <p:spPr>
              <a:xfrm>
                <a:off x="1236719" y="2876104"/>
                <a:ext cx="977834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PE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66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mr>
                      </m:m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F4D8A74-F952-4C24-9AE8-5D11EBB1B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19" y="2876104"/>
                <a:ext cx="977834" cy="461921"/>
              </a:xfrm>
              <a:prstGeom prst="rect">
                <a:avLst/>
              </a:prstGeom>
              <a:blipFill>
                <a:blip r:embed="rId6"/>
                <a:stretch>
                  <a:fillRect r="-237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2996588" y="2599105"/>
                <a:ext cx="766184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6800+2772+3600</m:t>
                          </m:r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-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2800+3060+7920</m:t>
                          </m:r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=13172-13780=-608</m:t>
                      </m:r>
                    </m:oMath>
                  </m:oMathPara>
                </a14:m>
                <a:endParaRPr lang="es-PE" i="1" dirty="0" smtClean="0">
                  <a:latin typeface="Cambria Math" panose="02040503050406030204" pitchFamily="18" charset="0"/>
                </a:endParaRPr>
              </a:p>
              <a:p>
                <a:r>
                  <a:rPr lang="es-PE" dirty="0" smtClean="0"/>
                  <a:t>X= -608/-208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=2.92307692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</a:p>
              <a:p>
                <a:endParaRPr lang="es-PE" dirty="0"/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88" y="2599105"/>
                <a:ext cx="7661841" cy="830997"/>
              </a:xfrm>
              <a:prstGeom prst="rect">
                <a:avLst/>
              </a:prstGeom>
              <a:blipFill>
                <a:blip r:embed="rId7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281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219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Magaly Muñoz</dc:creator>
  <cp:lastModifiedBy>Maritza Muñoz</cp:lastModifiedBy>
  <cp:revision>12</cp:revision>
  <dcterms:created xsi:type="dcterms:W3CDTF">2020-10-06T15:55:03Z</dcterms:created>
  <dcterms:modified xsi:type="dcterms:W3CDTF">2020-10-06T23:18:01Z</dcterms:modified>
</cp:coreProperties>
</file>