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37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645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2432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47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80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974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17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09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512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62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569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D468-3645-4CA2-AAD4-F9556DB36139}" type="datetimeFigureOut">
              <a:rPr lang="es-PE" smtClean="0"/>
              <a:t>06/10/2020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F36D-48CE-46E9-81C2-14A94F59881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0301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4574" y="451693"/>
            <a:ext cx="106973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En el mes de abril, se atendió a paciente asintomáticos contra el covid-19, según las estadísticas por cada mes el numero de pacientes aumenta un 30%, disminuye un 10% el numero de camas UCI y los doctores aumentan un 50%, se estima que en setiembre se atenderá 5000 pacientes. </a:t>
            </a:r>
          </a:p>
          <a:p>
            <a:r>
              <a:rPr lang="es-PE" dirty="0" smtClean="0"/>
              <a:t> En el mes de abril, se atendió a paciente curados del  covid-19, según las estadísticas por cada mes el numero de pacientes aumenta un 5%, disminuye un 10% el numero de camas UCI y los doctores aumentan un 50%. Se estima que en septiembre se atenderá 8000 pacientes. </a:t>
            </a:r>
          </a:p>
          <a:p>
            <a:r>
              <a:rPr lang="es-PE" dirty="0" smtClean="0"/>
              <a:t>En el mes de abril, se atendió a paciente con riesgo del  covid-19, según las estadísticas por cada mes el numero de pacientes aumenta un 3%, disminuye un 2% el numero de camas UCI y los doctores aumentan un 50%.</a:t>
            </a:r>
            <a:r>
              <a:rPr lang="es-PE" dirty="0" smtClean="0"/>
              <a:t> Se estima que en septiembre se atenderá 9000. hallar el porcentaje de pacientes, camas </a:t>
            </a:r>
            <a:r>
              <a:rPr lang="es-PE" dirty="0" err="1" smtClean="0"/>
              <a:t>usi</a:t>
            </a:r>
            <a:r>
              <a:rPr lang="es-PE" dirty="0" smtClean="0"/>
              <a:t> y doctores totales que aumentaron. 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15236"/>
              </p:ext>
            </p:extLst>
          </p:nvPr>
        </p:nvGraphicFramePr>
        <p:xfrm>
          <a:off x="4869749" y="3077762"/>
          <a:ext cx="6369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304">
                  <a:extLst>
                    <a:ext uri="{9D8B030D-6E8A-4147-A177-3AD203B41FA5}">
                      <a16:colId xmlns:a16="http://schemas.microsoft.com/office/drawing/2014/main" val="1183570709"/>
                    </a:ext>
                  </a:extLst>
                </a:gridCol>
                <a:gridCol w="1592304">
                  <a:extLst>
                    <a:ext uri="{9D8B030D-6E8A-4147-A177-3AD203B41FA5}">
                      <a16:colId xmlns:a16="http://schemas.microsoft.com/office/drawing/2014/main" val="1763915420"/>
                    </a:ext>
                  </a:extLst>
                </a:gridCol>
                <a:gridCol w="1592304">
                  <a:extLst>
                    <a:ext uri="{9D8B030D-6E8A-4147-A177-3AD203B41FA5}">
                      <a16:colId xmlns:a16="http://schemas.microsoft.com/office/drawing/2014/main" val="2850587669"/>
                    </a:ext>
                  </a:extLst>
                </a:gridCol>
                <a:gridCol w="1592304">
                  <a:extLst>
                    <a:ext uri="{9D8B030D-6E8A-4147-A177-3AD203B41FA5}">
                      <a16:colId xmlns:a16="http://schemas.microsoft.com/office/drawing/2014/main" val="3360211001"/>
                    </a:ext>
                  </a:extLst>
                </a:gridCol>
              </a:tblGrid>
              <a:tr h="349664">
                <a:tc>
                  <a:txBody>
                    <a:bodyPr/>
                    <a:lstStyle/>
                    <a:p>
                      <a:r>
                        <a:rPr lang="es-PE" dirty="0" smtClean="0"/>
                        <a:t>Pacientes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Camas</a:t>
                      </a:r>
                      <a:r>
                        <a:rPr lang="es-PE" baseline="0" dirty="0" smtClean="0"/>
                        <a:t> UCI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Doctores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Total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82025"/>
                  </a:ext>
                </a:extLst>
              </a:tr>
              <a:tr h="349664">
                <a:tc>
                  <a:txBody>
                    <a:bodyPr/>
                    <a:lstStyle/>
                    <a:p>
                      <a:r>
                        <a:rPr lang="es-PE" dirty="0" smtClean="0"/>
                        <a:t>0.3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0.1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0.5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5000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83765"/>
                  </a:ext>
                </a:extLst>
              </a:tr>
              <a:tr h="349664">
                <a:tc>
                  <a:txBody>
                    <a:bodyPr/>
                    <a:lstStyle/>
                    <a:p>
                      <a:r>
                        <a:rPr lang="es-PE" dirty="0" smtClean="0"/>
                        <a:t>0.05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0.1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0.5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8000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04509"/>
                  </a:ext>
                </a:extLst>
              </a:tr>
              <a:tr h="349664">
                <a:tc>
                  <a:txBody>
                    <a:bodyPr/>
                    <a:lstStyle/>
                    <a:p>
                      <a:r>
                        <a:rPr lang="es-PE" dirty="0" smtClean="0"/>
                        <a:t>0.03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0.02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0.5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9000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48439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90783" y="4728524"/>
            <a:ext cx="5985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0.3 x + 0.1 y + 0.5 z = 50 00 (100)           =30x+10y+50z=500000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290783" y="5098472"/>
            <a:ext cx="6229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0.05x  + 0.1y + 0.5z =8000 (100)             =5x+10y+50z=50=800000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155233" y="5446788"/>
                <a:ext cx="5902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0.03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+0.02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=9000 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     =</m:t>
                    </m:r>
                  </m:oMath>
                </a14:m>
                <a:r>
                  <a:rPr lang="es-PE" dirty="0" smtClean="0"/>
                  <a:t> 3x+2y+50z=900000</a:t>
                </a:r>
                <a:endParaRPr lang="es-PE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33" y="5446788"/>
                <a:ext cx="5902000" cy="276999"/>
              </a:xfrm>
              <a:prstGeom prst="rect">
                <a:avLst/>
              </a:prstGeom>
              <a:blipFill>
                <a:blip r:embed="rId2"/>
                <a:stretch>
                  <a:fillRect l="-1342" t="-28889" r="-1548" b="-5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3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062749" y="100708"/>
                <a:ext cx="1284006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9" y="100708"/>
                <a:ext cx="1284006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1045091" y="911374"/>
                <a:ext cx="1284006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91" y="911374"/>
                <a:ext cx="1284006" cy="467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/>
          <p:cNvCxnSpPr/>
          <p:nvPr/>
        </p:nvCxnSpPr>
        <p:spPr>
          <a:xfrm>
            <a:off x="2413774" y="0"/>
            <a:ext cx="0" cy="123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95730" y="0"/>
            <a:ext cx="0" cy="123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/>
              <p:cNvSpPr txBox="1"/>
              <p:nvPr/>
            </p:nvSpPr>
            <p:spPr>
              <a:xfrm>
                <a:off x="2662949" y="583894"/>
                <a:ext cx="87050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15000+500+1500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1500+3000+2500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dirty="0" smtClean="0"/>
                  <a:t> 17000-7000=10000</a:t>
                </a:r>
                <a:endParaRPr lang="es-PE" dirty="0"/>
              </a:p>
            </p:txBody>
          </p:sp>
        </mc:Choice>
        <mc:Fallback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949" y="583894"/>
                <a:ext cx="8705025" cy="276999"/>
              </a:xfrm>
              <a:prstGeom prst="rect">
                <a:avLst/>
              </a:prstGeom>
              <a:blipFill>
                <a:blip r:embed="rId4"/>
                <a:stretch>
                  <a:fillRect l="-700" t="-28889" b="-5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995730" y="1871860"/>
                <a:ext cx="1782539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s-PE" dirty="0" smtClean="0"/>
                              <m:t>500000 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800000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900000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30" y="1871860"/>
                <a:ext cx="1782539" cy="738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995730" y="2994773"/>
                <a:ext cx="1796967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500000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800000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30" y="2994773"/>
                <a:ext cx="1796967" cy="467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16"/>
          <p:cNvCxnSpPr/>
          <p:nvPr/>
        </p:nvCxnSpPr>
        <p:spPr>
          <a:xfrm>
            <a:off x="2825454" y="1637842"/>
            <a:ext cx="0" cy="129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977908" y="1595562"/>
            <a:ext cx="0" cy="129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3018621" y="2994773"/>
                <a:ext cx="88795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=(250000000</m:t>
                    </m:r>
                  </m:oMath>
                </a14:m>
                <a:r>
                  <a:rPr lang="es-PE" dirty="0" smtClean="0"/>
                  <a:t>+80000000+450000000)-(</a:t>
                </a:r>
                <a:r>
                  <a:rPr lang="es-PE" dirty="0" smtClean="0"/>
                  <a:t>450000000+50000000+40000000)=780000000-540000000= 240000000</a:t>
                </a:r>
                <a:endParaRPr lang="es-PE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1" y="2994773"/>
                <a:ext cx="8879595" cy="553998"/>
              </a:xfrm>
              <a:prstGeom prst="rect">
                <a:avLst/>
              </a:prstGeom>
              <a:blipFill>
                <a:blip r:embed="rId7"/>
                <a:stretch>
                  <a:fillRect l="-1579" t="-14286" b="-252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/>
              <p:cNvSpPr txBox="1"/>
              <p:nvPr/>
            </p:nvSpPr>
            <p:spPr>
              <a:xfrm>
                <a:off x="1045091" y="3831412"/>
                <a:ext cx="1796967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s-PE" dirty="0" smtClean="0"/>
                              <m:t>500000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800000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900000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91" y="3831412"/>
                <a:ext cx="1796967" cy="738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/>
              <p:cNvSpPr txBox="1"/>
              <p:nvPr/>
            </p:nvSpPr>
            <p:spPr>
              <a:xfrm>
                <a:off x="1045091" y="4642142"/>
                <a:ext cx="1796967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s-PE" dirty="0" smtClean="0"/>
                              <m:t>500000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800000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91" y="4642142"/>
                <a:ext cx="1796967" cy="4675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/>
          <p:cNvCxnSpPr/>
          <p:nvPr/>
        </p:nvCxnSpPr>
        <p:spPr>
          <a:xfrm>
            <a:off x="2864091" y="3831412"/>
            <a:ext cx="0" cy="135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95730" y="3831412"/>
            <a:ext cx="0" cy="135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2886125" y="4503642"/>
                <a:ext cx="9305875" cy="1095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1200000000 +225000000+75000000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1350000000+1350000000+125000000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</a:p>
              <a:p/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125" y="4503642"/>
                <a:ext cx="9305875" cy="1095300"/>
              </a:xfrm>
              <a:prstGeom prst="rect">
                <a:avLst/>
              </a:prstGeom>
              <a:blipFill>
                <a:blip r:embed="rId10"/>
                <a:stretch>
                  <a:fillRect l="-1506" b="-117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/>
              <p:cNvSpPr txBox="1"/>
              <p:nvPr/>
            </p:nvSpPr>
            <p:spPr>
              <a:xfrm>
                <a:off x="1129768" y="5602628"/>
                <a:ext cx="1284006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68" y="5602628"/>
                <a:ext cx="1284006" cy="7381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34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390</Words>
  <Application>Microsoft Office PowerPoint</Application>
  <PresentationFormat>Panorámica</PresentationFormat>
  <Paragraphs>32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Maritza Muñoz</dc:creator>
  <cp:lastModifiedBy>Maritza Muñoz</cp:lastModifiedBy>
  <cp:revision>8</cp:revision>
  <dcterms:created xsi:type="dcterms:W3CDTF">2020-10-06T23:38:36Z</dcterms:created>
  <dcterms:modified xsi:type="dcterms:W3CDTF">2020-10-07T00:40:02Z</dcterms:modified>
</cp:coreProperties>
</file>