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9.jpeg" ContentType="image/jpeg"/>
  <Override PartName="/ppt/media/image2.wmf" ContentType="image/x-wmf"/>
  <Override PartName="/ppt/media/image3.wmf" ContentType="image/x-wmf"/>
  <Override PartName="/ppt/media/image8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7B58AB-680A-458A-9951-9F523824AE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E498AF-60AE-4E51-97ED-7E261DA323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12803D-7CCD-4DA7-91DC-3AC7E5103A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B83E8E-DAF7-47C1-A0C9-D697074A3A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EFDF4A-24B2-4738-95BD-4F759A373C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1D5D98-9B1B-4F63-BF18-04258D828A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B39030-33B6-48C0-B0B0-9E71070355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D64B43-57CC-4E24-80E7-97AE0D56DF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B90674-CB3D-4D86-A228-8A8801E096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12680"/>
            <a:ext cx="8229240" cy="34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F6C048-837D-4273-AAEB-64E08B406E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B596E6-43EC-4A00-BBC2-5BC7A93F41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7BD60F-E4C9-4FB9-8685-5A2784B011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A6F429-492B-4CD3-8A8F-2761A1C61B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F0183F-1738-4AB4-A134-BC01F800DE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5885DA-999E-404E-BF8C-18ECB835FC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5C8550-2AAF-4BF5-89D9-A4887FCC01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A8896B-8D4D-4877-8B06-349AE616A8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24F857-3498-43D8-B519-05B0E0C3B1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91C2A2-8716-41F3-B7B1-956702832D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4FA16B-3A2F-4608-BF87-9F20790F37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44F6C2-B486-4526-80FD-1D5A45F78F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DFFDEE-04DC-4CE0-83A9-94C9510F3D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33ADED-FFF9-4668-9EC8-6D83DE6410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112680"/>
            <a:ext cx="8229240" cy="34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38A785-B387-4112-A890-FAD690EA73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17AF53-034B-42C4-9BB6-2F9CF9472E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AF4C19-A3DB-4851-B60F-6160E367E3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A9A9BE-DB24-402B-AF7B-119A537D53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C55504-57AF-4083-A5F0-761B7E1BF9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3B855B-97B4-41F8-8368-199EB065D9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34CFC6-C0F4-4917-B6AA-30F8756DEE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21D53A-D976-45E8-B48A-3882CB59FB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13C8B2-5E92-4242-92A2-ACB6C0E9F1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12680"/>
            <a:ext cx="8229240" cy="34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5BCC0D-470E-4658-9231-C79084C2FF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B61178-EDDC-4E2D-912F-70C10FD716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AE601C-D418-42E5-8112-92D71CE17F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C3096F-906D-4E13-B282-0D37D7CC92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360" cy="430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6740EC27-F9E5-4BE4-9DDF-6B07197A317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4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360" cy="4305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56EC77ED-4F2C-4163-B47A-410BB0DA577E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7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360" cy="43056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dt" idx="7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8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AD13A8D0-AAEC-48B3-BE13-2659CA18277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Why Dimensionless? (again)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42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Dimensional derivatives change with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ontent Placeholder 2"/>
          <p:cNvSpPr/>
          <p:nvPr/>
        </p:nvSpPr>
        <p:spPr>
          <a:xfrm>
            <a:off x="457200" y="5692680"/>
            <a:ext cx="8229240" cy="429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Dimensionless derivatives stay the same for an aircraft (with fixed CG)!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Content Placeholder 2"/>
          <p:cNvSpPr/>
          <p:nvPr/>
        </p:nvSpPr>
        <p:spPr>
          <a:xfrm>
            <a:off x="4572000" y="1807920"/>
            <a:ext cx="1461240" cy="429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Size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Content Placeholder 2"/>
          <p:cNvSpPr/>
          <p:nvPr/>
        </p:nvSpPr>
        <p:spPr>
          <a:xfrm>
            <a:off x="588960" y="1807920"/>
            <a:ext cx="2583360" cy="429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Trim condition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4" name="Picture 9" descr="A small airplane flying in the sky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880920" y="2458800"/>
            <a:ext cx="2853720" cy="194040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7" descr="A picture containing text, aircraft, airplane&#10;&#10;Description automatically generated"/>
          <p:cNvPicPr/>
          <p:nvPr/>
        </p:nvPicPr>
        <p:blipFill>
          <a:blip r:embed="rId2"/>
          <a:stretch/>
        </p:blipFill>
        <p:spPr>
          <a:xfrm>
            <a:off x="588960" y="3915000"/>
            <a:ext cx="3438000" cy="13330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1" descr="A large airplane flying in the sky&#10;&#10;Description automatically generated with medium confidence"/>
          <p:cNvPicPr/>
          <p:nvPr/>
        </p:nvPicPr>
        <p:blipFill>
          <a:blip r:embed="rId3"/>
          <a:stretch/>
        </p:blipFill>
        <p:spPr>
          <a:xfrm>
            <a:off x="4456440" y="3941640"/>
            <a:ext cx="1304640" cy="8758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13" descr="A large airplane flying in the sky&#10;&#10;Description automatically generated with medium confidence"/>
          <p:cNvPicPr/>
          <p:nvPr/>
        </p:nvPicPr>
        <p:blipFill>
          <a:blip r:embed="rId4"/>
          <a:stretch/>
        </p:blipFill>
        <p:spPr>
          <a:xfrm>
            <a:off x="5180760" y="4623480"/>
            <a:ext cx="1433160" cy="9536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5" descr="A large airplane flying in the sky&#10;&#10;Description automatically generated with medium confidence"/>
          <p:cNvPicPr/>
          <p:nvPr/>
        </p:nvPicPr>
        <p:blipFill>
          <a:blip r:embed="rId5"/>
          <a:stretch/>
        </p:blipFill>
        <p:spPr>
          <a:xfrm>
            <a:off x="5961960" y="3915000"/>
            <a:ext cx="1304640" cy="86796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17" descr="A large airplane flying in the sky&#10;&#10;Description automatically generated with medium confidence"/>
          <p:cNvPicPr/>
          <p:nvPr/>
        </p:nvPicPr>
        <p:blipFill>
          <a:blip r:embed="rId6"/>
          <a:stretch/>
        </p:blipFill>
        <p:spPr>
          <a:xfrm>
            <a:off x="7488000" y="3915000"/>
            <a:ext cx="1400760" cy="93204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19" descr="A large airplane flying in the sky&#10;&#10;Description automatically generated with low confidence"/>
          <p:cNvPicPr/>
          <p:nvPr/>
        </p:nvPicPr>
        <p:blipFill>
          <a:blip r:embed="rId7"/>
          <a:stretch/>
        </p:blipFill>
        <p:spPr>
          <a:xfrm>
            <a:off x="6835680" y="4647240"/>
            <a:ext cx="1461240" cy="93924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23" descr="A picture containing sky, outdoor, plane, flying&#10;&#10;Description automatically generated"/>
          <p:cNvPicPr/>
          <p:nvPr/>
        </p:nvPicPr>
        <p:blipFill>
          <a:blip r:embed="rId8"/>
          <a:srcRect l="0" t="20104" r="0" b="36323"/>
          <a:stretch/>
        </p:blipFill>
        <p:spPr>
          <a:xfrm>
            <a:off x="4319640" y="2282040"/>
            <a:ext cx="4569120" cy="1327680"/>
          </a:xfrm>
          <a:prstGeom prst="rect">
            <a:avLst/>
          </a:prstGeom>
          <a:ln w="0">
            <a:noFill/>
          </a:ln>
        </p:spPr>
      </p:pic>
      <p:sp>
        <p:nvSpPr>
          <p:cNvPr id="142" name="Straight Connector 25"/>
          <p:cNvSpPr/>
          <p:nvPr/>
        </p:nvSpPr>
        <p:spPr>
          <a:xfrm flipV="1">
            <a:off x="7028640" y="2945880"/>
            <a:ext cx="1533240" cy="146880"/>
          </a:xfrm>
          <a:prstGeom prst="line">
            <a:avLst/>
          </a:prstGeom>
          <a:ln w="76200">
            <a:solidFill>
              <a:srgbClr val="ffc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Straight Connector 28"/>
          <p:cNvSpPr/>
          <p:nvPr/>
        </p:nvSpPr>
        <p:spPr>
          <a:xfrm flipV="1">
            <a:off x="4844880" y="3366720"/>
            <a:ext cx="1533240" cy="146880"/>
          </a:xfrm>
          <a:prstGeom prst="line">
            <a:avLst/>
          </a:prstGeom>
          <a:ln w="76200">
            <a:solidFill>
              <a:srgbClr val="ffc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37916</TotalTime>
  <Application>LibreOffice/7.3.7.2$Linux_X86_64 LibreOffice_project/30$Build-2</Application>
  <AppVersion>15.0000</AppVersion>
  <Words>1278</Words>
  <Paragraphs>236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2010-06-21T19:47:20Z</dcterms:created>
  <dc:creator>Eric</dc:creator>
  <dc:description/>
  <dc:language>en-US</dc:language>
  <cp:lastModifiedBy/>
  <cp:lastPrinted>1601-01-01T00:00:00Z</cp:lastPrinted>
  <dcterms:modified xsi:type="dcterms:W3CDTF">2024-02-14T22:50:06Z</dcterms:modified>
  <cp:revision>295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On-screen Show (4:3)</vt:lpwstr>
  </property>
  <property fmtid="{D5CDD505-2E9C-101B-9397-08002B2CF9AE}" pid="4" name="Slides">
    <vt:i4>49</vt:i4>
  </property>
  <property fmtid="{D5CDD505-2E9C-101B-9397-08002B2CF9AE}" pid="5" name="Version">
    <vt:i4>1</vt:i4>
  </property>
</Properties>
</file>