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31085-DFDA-4DDF-97EE-AF911F8B35B1}" v="1460" dt="2021-04-12T18:37:35.815"/>
    <p1510:client id="{AC080EDF-55C5-6D23-6902-0186A3908850}" v="10" dt="2021-04-12T19:07:22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ZO GUIDA" userId="S::vincenzo.guida002@studenti.uniparthenope.it::1f281f18-a71d-4ee1-9c82-e6ecaab8243d" providerId="AD" clId="Web-{14831085-DFDA-4DDF-97EE-AF911F8B35B1}"/>
    <pc:docChg chg="addSld modSld addMainMaster delMainMaster">
      <pc:chgData name="VINCENZO GUIDA" userId="S::vincenzo.guida002@studenti.uniparthenope.it::1f281f18-a71d-4ee1-9c82-e6ecaab8243d" providerId="AD" clId="Web-{14831085-DFDA-4DDF-97EE-AF911F8B35B1}" dt="2021-04-12T18:37:34.331" v="727" actId="20577"/>
      <pc:docMkLst>
        <pc:docMk/>
      </pc:docMkLst>
      <pc:sldChg chg="addSp delSp modSp mod setBg modClrScheme chgLayout">
        <pc:chgData name="VINCENZO GUIDA" userId="S::vincenzo.guida002@studenti.uniparthenope.it::1f281f18-a71d-4ee1-9c82-e6ecaab8243d" providerId="AD" clId="Web-{14831085-DFDA-4DDF-97EE-AF911F8B35B1}" dt="2021-04-12T18:37:34.331" v="727" actId="20577"/>
        <pc:sldMkLst>
          <pc:docMk/>
          <pc:sldMk cId="3962583941" sldId="256"/>
        </pc:sldMkLst>
        <pc:spChg chg="mod">
          <ac:chgData name="VINCENZO GUIDA" userId="S::vincenzo.guida002@studenti.uniparthenope.it::1f281f18-a71d-4ee1-9c82-e6ecaab8243d" providerId="AD" clId="Web-{14831085-DFDA-4DDF-97EE-AF911F8B35B1}" dt="2021-04-12T18:37:34.331" v="727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14:42.753" v="54" actId="14100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VINCENZO GUIDA" userId="S::vincenzo.guida002@studenti.uniparthenope.it::1f281f18-a71d-4ee1-9c82-e6ecaab8243d" providerId="AD" clId="Web-{14831085-DFDA-4DDF-97EE-AF911F8B35B1}" dt="2021-04-12T18:13:25.361" v="11"/>
          <ac:spMkLst>
            <pc:docMk/>
            <pc:sldMk cId="3962583941" sldId="256"/>
            <ac:spMk id="9" creationId="{CA5B2A81-2C8E-4963-AFD4-E539D168B47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13:25.361" v="11"/>
          <ac:spMkLst>
            <pc:docMk/>
            <pc:sldMk cId="3962583941" sldId="256"/>
            <ac:spMk id="16" creationId="{4AA13AD3-0A4F-475A-BEBB-DEEFF5C096C3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13:25.361" v="11"/>
          <ac:spMkLst>
            <pc:docMk/>
            <pc:sldMk cId="3962583941" sldId="256"/>
            <ac:spMk id="18" creationId="{D65E0E3C-32F3-480B-9842-7611BBE2EE9F}"/>
          </ac:spMkLst>
        </pc:spChg>
        <pc:picChg chg="add mod">
          <ac:chgData name="VINCENZO GUIDA" userId="S::vincenzo.guida002@studenti.uniparthenope.it::1f281f18-a71d-4ee1-9c82-e6ecaab8243d" providerId="AD" clId="Web-{14831085-DFDA-4DDF-97EE-AF911F8B35B1}" dt="2021-04-12T18:13:25.361" v="11"/>
          <ac:picMkLst>
            <pc:docMk/>
            <pc:sldMk cId="3962583941" sldId="256"/>
            <ac:picMk id="4" creationId="{104B474B-DCFC-46FA-93FC-1250FB421553}"/>
          </ac:picMkLst>
        </pc:picChg>
        <pc:cxnChg chg="add del">
          <ac:chgData name="VINCENZO GUIDA" userId="S::vincenzo.guida002@studenti.uniparthenope.it::1f281f18-a71d-4ee1-9c82-e6ecaab8243d" providerId="AD" clId="Web-{14831085-DFDA-4DDF-97EE-AF911F8B35B1}" dt="2021-04-12T18:13:25.361" v="11"/>
          <ac:cxnSpMkLst>
            <pc:docMk/>
            <pc:sldMk cId="3962583941" sldId="256"/>
            <ac:cxnSpMk id="11" creationId="{9E7C23BC-DAA6-40E1-8166-B8C4439D1430}"/>
          </ac:cxnSpMkLst>
        </pc:cxn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19:04.118" v="234"/>
        <pc:sldMkLst>
          <pc:docMk/>
          <pc:sldMk cId="1235524906" sldId="257"/>
        </pc:sldMkLst>
        <pc:spChg chg="mod">
          <ac:chgData name="VINCENZO GUIDA" userId="S::vincenzo.guida002@studenti.uniparthenope.it::1f281f18-a71d-4ee1-9c82-e6ecaab8243d" providerId="AD" clId="Web-{14831085-DFDA-4DDF-97EE-AF911F8B35B1}" dt="2021-04-12T18:19:04.118" v="234"/>
          <ac:spMkLst>
            <pc:docMk/>
            <pc:sldMk cId="1235524906" sldId="257"/>
            <ac:spMk id="2" creationId="{11D86421-E952-43B0-8681-AB779042A374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19:04.118" v="234"/>
          <ac:spMkLst>
            <pc:docMk/>
            <pc:sldMk cId="1235524906" sldId="257"/>
            <ac:spMk id="3" creationId="{58A0167B-769A-40BC-8343-E1EA7217B82E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19:04.118" v="234"/>
          <ac:spMkLst>
            <pc:docMk/>
            <pc:sldMk cId="1235524906" sldId="257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19:04.118" v="234"/>
          <ac:spMkLst>
            <pc:docMk/>
            <pc:sldMk cId="1235524906" sldId="257"/>
            <ac:spMk id="10" creationId="{27248369-464E-49D1-91FC-BC34A50A66D2}"/>
          </ac:spMkLst>
        </pc:sp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22:32.373" v="334" actId="14100"/>
        <pc:sldMkLst>
          <pc:docMk/>
          <pc:sldMk cId="144789353" sldId="258"/>
        </pc:sldMkLst>
        <pc:spChg chg="mod">
          <ac:chgData name="VINCENZO GUIDA" userId="S::vincenzo.guida002@studenti.uniparthenope.it::1f281f18-a71d-4ee1-9c82-e6ecaab8243d" providerId="AD" clId="Web-{14831085-DFDA-4DDF-97EE-AF911F8B35B1}" dt="2021-04-12T18:22:12.732" v="333"/>
          <ac:spMkLst>
            <pc:docMk/>
            <pc:sldMk cId="144789353" sldId="258"/>
            <ac:spMk id="2" creationId="{D90310A1-956B-4CCB-8A3A-A5C2DF2D6890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22:32.373" v="334" actId="14100"/>
          <ac:spMkLst>
            <pc:docMk/>
            <pc:sldMk cId="144789353" sldId="258"/>
            <ac:spMk id="3" creationId="{2E62EEAC-404E-4BFC-84A4-190B41B1ACEA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2:12.732" v="333"/>
          <ac:spMkLst>
            <pc:docMk/>
            <pc:sldMk cId="144789353" sldId="258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2:12.732" v="333"/>
          <ac:spMkLst>
            <pc:docMk/>
            <pc:sldMk cId="144789353" sldId="258"/>
            <ac:spMk id="10" creationId="{27248369-464E-49D1-91FC-BC34A50A66D2}"/>
          </ac:spMkLst>
        </pc:sp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24:13.750" v="368" actId="14100"/>
        <pc:sldMkLst>
          <pc:docMk/>
          <pc:sldMk cId="422484130" sldId="259"/>
        </pc:sldMkLst>
        <pc:spChg chg="mod">
          <ac:chgData name="VINCENZO GUIDA" userId="S::vincenzo.guida002@studenti.uniparthenope.it::1f281f18-a71d-4ee1-9c82-e6ecaab8243d" providerId="AD" clId="Web-{14831085-DFDA-4DDF-97EE-AF911F8B35B1}" dt="2021-04-12T18:24:09.344" v="367"/>
          <ac:spMkLst>
            <pc:docMk/>
            <pc:sldMk cId="422484130" sldId="259"/>
            <ac:spMk id="2" creationId="{5FCBE660-0485-48C4-A39F-A766BC22563B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24:13.750" v="368" actId="14100"/>
          <ac:spMkLst>
            <pc:docMk/>
            <pc:sldMk cId="422484130" sldId="259"/>
            <ac:spMk id="3" creationId="{63D840FF-4D0C-4C33-889B-B0355ADA1D6D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4:09.344" v="367"/>
          <ac:spMkLst>
            <pc:docMk/>
            <pc:sldMk cId="422484130" sldId="259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4:09.344" v="367"/>
          <ac:spMkLst>
            <pc:docMk/>
            <pc:sldMk cId="422484130" sldId="259"/>
            <ac:spMk id="10" creationId="{27248369-464E-49D1-91FC-BC34A50A66D2}"/>
          </ac:spMkLst>
        </pc:sp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28:01.568" v="467" actId="14100"/>
        <pc:sldMkLst>
          <pc:docMk/>
          <pc:sldMk cId="4082779622" sldId="260"/>
        </pc:sldMkLst>
        <pc:spChg chg="mod">
          <ac:chgData name="VINCENZO GUIDA" userId="S::vincenzo.guida002@studenti.uniparthenope.it::1f281f18-a71d-4ee1-9c82-e6ecaab8243d" providerId="AD" clId="Web-{14831085-DFDA-4DDF-97EE-AF911F8B35B1}" dt="2021-04-12T18:26:09.706" v="414"/>
          <ac:spMkLst>
            <pc:docMk/>
            <pc:sldMk cId="4082779622" sldId="260"/>
            <ac:spMk id="2" creationId="{1EBFA53F-E01F-469B-910C-D8463BA1E2A4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28:01.568" v="467" actId="14100"/>
          <ac:spMkLst>
            <pc:docMk/>
            <pc:sldMk cId="4082779622" sldId="260"/>
            <ac:spMk id="3" creationId="{26C85114-C63F-4378-9B6C-365706D20020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6:09.706" v="414"/>
          <ac:spMkLst>
            <pc:docMk/>
            <pc:sldMk cId="4082779622" sldId="260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26:09.706" v="414"/>
          <ac:spMkLst>
            <pc:docMk/>
            <pc:sldMk cId="4082779622" sldId="260"/>
            <ac:spMk id="10" creationId="{27248369-464E-49D1-91FC-BC34A50A66D2}"/>
          </ac:spMkLst>
        </pc:sp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33:00.824" v="632" actId="14100"/>
        <pc:sldMkLst>
          <pc:docMk/>
          <pc:sldMk cId="2659831851" sldId="261"/>
        </pc:sldMkLst>
        <pc:spChg chg="mod">
          <ac:chgData name="VINCENZO GUIDA" userId="S::vincenzo.guida002@studenti.uniparthenope.it::1f281f18-a71d-4ee1-9c82-e6ecaab8243d" providerId="AD" clId="Web-{14831085-DFDA-4DDF-97EE-AF911F8B35B1}" dt="2021-04-12T18:32:52.106" v="631"/>
          <ac:spMkLst>
            <pc:docMk/>
            <pc:sldMk cId="2659831851" sldId="261"/>
            <ac:spMk id="2" creationId="{FD496832-02F3-4992-8852-8184B23FD08F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33:00.824" v="632" actId="14100"/>
          <ac:spMkLst>
            <pc:docMk/>
            <pc:sldMk cId="2659831851" sldId="261"/>
            <ac:spMk id="3" creationId="{F41A2A31-230C-4308-AFA2-6477E9101E9D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32:52.106" v="631"/>
          <ac:spMkLst>
            <pc:docMk/>
            <pc:sldMk cId="2659831851" sldId="261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32:52.106" v="631"/>
          <ac:spMkLst>
            <pc:docMk/>
            <pc:sldMk cId="2659831851" sldId="261"/>
            <ac:spMk id="10" creationId="{27248369-464E-49D1-91FC-BC34A50A66D2}"/>
          </ac:spMkLst>
        </pc:spChg>
      </pc:sldChg>
      <pc:sldChg chg="addSp modSp new mod setBg">
        <pc:chgData name="VINCENZO GUIDA" userId="S::vincenzo.guida002@studenti.uniparthenope.it::1f281f18-a71d-4ee1-9c82-e6ecaab8243d" providerId="AD" clId="Web-{14831085-DFDA-4DDF-97EE-AF911F8B35B1}" dt="2021-04-12T18:36:36.892" v="722" actId="14100"/>
        <pc:sldMkLst>
          <pc:docMk/>
          <pc:sldMk cId="894391092" sldId="262"/>
        </pc:sldMkLst>
        <pc:spChg chg="mod">
          <ac:chgData name="VINCENZO GUIDA" userId="S::vincenzo.guida002@studenti.uniparthenope.it::1f281f18-a71d-4ee1-9c82-e6ecaab8243d" providerId="AD" clId="Web-{14831085-DFDA-4DDF-97EE-AF911F8B35B1}" dt="2021-04-12T18:36:15.360" v="719"/>
          <ac:spMkLst>
            <pc:docMk/>
            <pc:sldMk cId="894391092" sldId="262"/>
            <ac:spMk id="2" creationId="{12AC1760-AB3E-4D0A-80C8-EB481F4E608A}"/>
          </ac:spMkLst>
        </pc:spChg>
        <pc:spChg chg="mod">
          <ac:chgData name="VINCENZO GUIDA" userId="S::vincenzo.guida002@studenti.uniparthenope.it::1f281f18-a71d-4ee1-9c82-e6ecaab8243d" providerId="AD" clId="Web-{14831085-DFDA-4DDF-97EE-AF911F8B35B1}" dt="2021-04-12T18:36:36.892" v="722" actId="14100"/>
          <ac:spMkLst>
            <pc:docMk/>
            <pc:sldMk cId="894391092" sldId="262"/>
            <ac:spMk id="3" creationId="{C9DDDFE1-F63D-47A7-B5E6-5D341F26202E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36:15.360" v="719"/>
          <ac:spMkLst>
            <pc:docMk/>
            <pc:sldMk cId="894391092" sldId="262"/>
            <ac:spMk id="8" creationId="{EB6D1D7F-141C-4D8E-BFBA-D95B68E16385}"/>
          </ac:spMkLst>
        </pc:spChg>
        <pc:spChg chg="add">
          <ac:chgData name="VINCENZO GUIDA" userId="S::vincenzo.guida002@studenti.uniparthenope.it::1f281f18-a71d-4ee1-9c82-e6ecaab8243d" providerId="AD" clId="Web-{14831085-DFDA-4DDF-97EE-AF911F8B35B1}" dt="2021-04-12T18:36:15.360" v="719"/>
          <ac:spMkLst>
            <pc:docMk/>
            <pc:sldMk cId="894391092" sldId="262"/>
            <ac:spMk id="10" creationId="{27248369-464E-49D1-91FC-BC34A50A66D2}"/>
          </ac:spMkLst>
        </pc:spChg>
      </pc:sldChg>
      <pc:sldMasterChg chg="del delSldLayout">
        <pc:chgData name="VINCENZO GUIDA" userId="S::vincenzo.guida002@studenti.uniparthenope.it::1f281f18-a71d-4ee1-9c82-e6ecaab8243d" providerId="AD" clId="Web-{14831085-DFDA-4DDF-97EE-AF911F8B35B1}" dt="2021-04-12T18:12:46.126" v="0"/>
        <pc:sldMasterMkLst>
          <pc:docMk/>
          <pc:sldMasterMk cId="1801931499" sldId="2147483648"/>
        </pc:sldMasterMkLst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VINCENZO GUIDA" userId="S::vincenzo.guida002@studenti.uniparthenope.it::1f281f18-a71d-4ee1-9c82-e6ecaab8243d" providerId="AD" clId="Web-{14831085-DFDA-4DDF-97EE-AF911F8B35B1}" dt="2021-04-12T18:12:46.126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VINCENZO GUIDA" userId="S::vincenzo.guida002@studenti.uniparthenope.it::1f281f18-a71d-4ee1-9c82-e6ecaab8243d" providerId="AD" clId="Web-{14831085-DFDA-4DDF-97EE-AF911F8B35B1}" dt="2021-04-12T18:13:25.361" v="11"/>
        <pc:sldMasterMkLst>
          <pc:docMk/>
          <pc:sldMasterMk cId="2418790631" sldId="2147483686"/>
        </pc:sldMasterMkLst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664364809" sldId="2147483675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3204550862" sldId="2147483676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3979907551" sldId="2147483677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3028587377" sldId="2147483678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3149919458" sldId="2147483679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3173310057" sldId="2147483680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853790793" sldId="2147483681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1259347330" sldId="2147483682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714196310" sldId="2147483683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2492191087" sldId="2147483684"/>
          </pc:sldLayoutMkLst>
        </pc:sldLayoutChg>
        <pc:sldLayoutChg chg="add del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2418790631" sldId="2147483686"/>
            <pc:sldLayoutMk cId="2795791710" sldId="2147483685"/>
          </pc:sldLayoutMkLst>
        </pc:sldLayoutChg>
      </pc:sldMasterChg>
      <pc:sldMasterChg chg="add addSldLayout">
        <pc:chgData name="VINCENZO GUIDA" userId="S::vincenzo.guida002@studenti.uniparthenope.it::1f281f18-a71d-4ee1-9c82-e6ecaab8243d" providerId="AD" clId="Web-{14831085-DFDA-4DDF-97EE-AF911F8B35B1}" dt="2021-04-12T18:13:25.361" v="11"/>
        <pc:sldMasterMkLst>
          <pc:docMk/>
          <pc:sldMasterMk cId="1971304629" sldId="2147483723"/>
        </pc:sldMasterMkLst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3325240539" sldId="2147483712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4021392103" sldId="2147483713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672510938" sldId="2147483714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3752498784" sldId="2147483715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3875601419" sldId="2147483716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2185230295" sldId="2147483717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2800896163" sldId="2147483718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3700797746" sldId="2147483719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2884956004" sldId="2147483720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2352418933" sldId="2147483721"/>
          </pc:sldLayoutMkLst>
        </pc:sldLayoutChg>
        <pc:sldLayoutChg chg="add">
          <pc:chgData name="VINCENZO GUIDA" userId="S::vincenzo.guida002@studenti.uniparthenope.it::1f281f18-a71d-4ee1-9c82-e6ecaab8243d" providerId="AD" clId="Web-{14831085-DFDA-4DDF-97EE-AF911F8B35B1}" dt="2021-04-12T18:13:25.361" v="11"/>
          <pc:sldLayoutMkLst>
            <pc:docMk/>
            <pc:sldMasterMk cId="1971304629" sldId="2147483723"/>
            <pc:sldLayoutMk cId="2921959290" sldId="2147483722"/>
          </pc:sldLayoutMkLst>
        </pc:sldLayoutChg>
      </pc:sldMasterChg>
    </pc:docChg>
  </pc:docChgLst>
  <pc:docChgLst>
    <pc:chgData name="VINCENZO GUIDA" userId="S::vincenzo.guida002@studenti.uniparthenope.it::1f281f18-a71d-4ee1-9c82-e6ecaab8243d" providerId="AD" clId="Web-{AC080EDF-55C5-6D23-6902-0186A3908850}"/>
    <pc:docChg chg="modSld">
      <pc:chgData name="VINCENZO GUIDA" userId="S::vincenzo.guida002@studenti.uniparthenope.it::1f281f18-a71d-4ee1-9c82-e6ecaab8243d" providerId="AD" clId="Web-{AC080EDF-55C5-6D23-6902-0186A3908850}" dt="2021-04-12T19:07:19.935" v="2" actId="20577"/>
      <pc:docMkLst>
        <pc:docMk/>
      </pc:docMkLst>
      <pc:sldChg chg="modSp">
        <pc:chgData name="VINCENZO GUIDA" userId="S::vincenzo.guida002@studenti.uniparthenope.it::1f281f18-a71d-4ee1-9c82-e6ecaab8243d" providerId="AD" clId="Web-{AC080EDF-55C5-6D23-6902-0186A3908850}" dt="2021-04-12T19:06:48.605" v="1" actId="20577"/>
        <pc:sldMkLst>
          <pc:docMk/>
          <pc:sldMk cId="3962583941" sldId="256"/>
        </pc:sldMkLst>
        <pc:spChg chg="mod">
          <ac:chgData name="VINCENZO GUIDA" userId="S::vincenzo.guida002@studenti.uniparthenope.it::1f281f18-a71d-4ee1-9c82-e6ecaab8243d" providerId="AD" clId="Web-{AC080EDF-55C5-6D23-6902-0186A3908850}" dt="2021-04-12T19:06:48.605" v="1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modSp">
        <pc:chgData name="VINCENZO GUIDA" userId="S::vincenzo.guida002@studenti.uniparthenope.it::1f281f18-a71d-4ee1-9c82-e6ecaab8243d" providerId="AD" clId="Web-{AC080EDF-55C5-6D23-6902-0186A3908850}" dt="2021-04-12T19:07:19.935" v="2" actId="20577"/>
        <pc:sldMkLst>
          <pc:docMk/>
          <pc:sldMk cId="144789353" sldId="258"/>
        </pc:sldMkLst>
        <pc:spChg chg="mod">
          <ac:chgData name="VINCENZO GUIDA" userId="S::vincenzo.guida002@studenti.uniparthenope.it::1f281f18-a71d-4ee1-9c82-e6ecaab8243d" providerId="AD" clId="Web-{AC080EDF-55C5-6D23-6902-0186A3908850}" dt="2021-04-12T19:07:19.935" v="2" actId="20577"/>
          <ac:spMkLst>
            <pc:docMk/>
            <pc:sldMk cId="144789353" sldId="258"/>
            <ac:spMk id="3" creationId="{2E62EEAC-404E-4BFC-84A4-190B41B1AC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95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39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51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de-DE" sz="5500" dirty="0" err="1">
                <a:solidFill>
                  <a:schemeClr val="bg1"/>
                </a:solidFill>
              </a:rPr>
              <a:t>Progetto</a:t>
            </a:r>
            <a:r>
              <a:rPr lang="de-DE" sz="5500" dirty="0">
                <a:solidFill>
                  <a:schemeClr val="bg1"/>
                </a:solidFill>
              </a:rPr>
              <a:t> </a:t>
            </a:r>
            <a:r>
              <a:rPr lang="de-DE" sz="5500" dirty="0" err="1">
                <a:solidFill>
                  <a:schemeClr val="bg1"/>
                </a:solidFill>
              </a:rPr>
              <a:t>Programmazione</a:t>
            </a:r>
            <a:r>
              <a:rPr lang="de-DE" sz="55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12755" y="4646030"/>
            <a:ext cx="6149162" cy="1512136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/>
              <a:t>Studente</a:t>
            </a:r>
            <a:r>
              <a:rPr lang="de-DE" dirty="0"/>
              <a:t>: Vincenzo </a:t>
            </a:r>
            <a:r>
              <a:rPr lang="de-DE" dirty="0" err="1"/>
              <a:t>Guida</a:t>
            </a:r>
            <a:r>
              <a:rPr lang="de-DE" dirty="0"/>
              <a:t> </a:t>
            </a:r>
            <a:endParaRPr lang="it-IT" dirty="0"/>
          </a:p>
          <a:p>
            <a:pPr algn="l"/>
            <a:r>
              <a:rPr lang="de-DE" dirty="0" err="1"/>
              <a:t>Matricola</a:t>
            </a:r>
            <a:r>
              <a:rPr lang="de-DE" dirty="0"/>
              <a:t>: 0124001715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B474B-DCFC-46FA-93FC-1250FB421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0" r="2773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D86421-E952-43B0-8681-AB779042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/>
              <a:t>Descrizione Progetto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A0167B-769A-40BC-8343-E1EA7217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it-IT" dirty="0"/>
              <a:t>Tipologia Progetto: Gestionale.</a:t>
            </a:r>
          </a:p>
          <a:p>
            <a:pPr marL="457200" indent="-457200">
              <a:buChar char="•"/>
            </a:pPr>
            <a:r>
              <a:rPr lang="it-IT" dirty="0"/>
              <a:t>Scopo del progetto: La gestione di una casa domotica.</a:t>
            </a:r>
          </a:p>
          <a:p>
            <a:pPr marL="457200" indent="-457200">
              <a:buChar char="•"/>
            </a:pPr>
            <a:r>
              <a:rPr lang="it-IT" dirty="0"/>
              <a:t>Si possono aggiungere o rimuovere Sensori.</a:t>
            </a:r>
          </a:p>
          <a:p>
            <a:pPr marL="457200" indent="-457200">
              <a:buChar char="•"/>
            </a:pPr>
            <a:r>
              <a:rPr lang="it-IT" dirty="0"/>
              <a:t>Si possono aggiungere o rimuovere Add-On.</a:t>
            </a:r>
          </a:p>
          <a:p>
            <a:pPr marL="457200" indent="-457200">
              <a:buChar char="•"/>
            </a:pPr>
            <a:r>
              <a:rPr lang="it-IT" dirty="0"/>
              <a:t>Si possono sempre monitorare i vari allarmi e la loro gestione dell'impianto domotico.</a:t>
            </a:r>
          </a:p>
        </p:txBody>
      </p:sp>
    </p:spTree>
    <p:extLst>
      <p:ext uri="{BB962C8B-B14F-4D97-AF65-F5344CB8AC3E}">
        <p14:creationId xmlns:p14="http://schemas.microsoft.com/office/powerpoint/2010/main" val="123552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0310A1-956B-4CCB-8A3A-A5C2DF2D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/>
              <a:t>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2EEAC-404E-4BFC-84A4-190B41B1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461264"/>
            <a:ext cx="10268712" cy="2384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it-IT" dirty="0"/>
              <a:t>La gestione del database è stata effettuata tramite </a:t>
            </a:r>
            <a:r>
              <a:rPr lang="it-IT" dirty="0" err="1"/>
              <a:t>Mysql</a:t>
            </a:r>
            <a:r>
              <a:rPr lang="it-IT" dirty="0"/>
              <a:t>.</a:t>
            </a:r>
          </a:p>
          <a:p>
            <a:pPr marL="457200" indent="-457200">
              <a:buChar char="•"/>
            </a:pPr>
            <a:r>
              <a:rPr lang="it-IT" dirty="0"/>
              <a:t>Per interfacciare </a:t>
            </a:r>
            <a:r>
              <a:rPr lang="it-IT" dirty="0" err="1"/>
              <a:t>Mysql</a:t>
            </a:r>
            <a:r>
              <a:rPr lang="it-IT" dirty="0"/>
              <a:t> con Java ho utilizzato la libreria </a:t>
            </a:r>
            <a:r>
              <a:rPr lang="it-IT" dirty="0" err="1">
                <a:ea typeface="+mn-lt"/>
                <a:cs typeface="+mn-lt"/>
              </a:rPr>
              <a:t>java.sql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8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BE660-0485-48C4-A39F-A766BC22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Pattern utilizzati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D840FF-4D0C-4C33-889B-B0355ADA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15215"/>
            <a:ext cx="10268712" cy="283063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it-IT" dirty="0"/>
              <a:t>Decorator Pattern</a:t>
            </a:r>
          </a:p>
          <a:p>
            <a:pPr marL="457200" indent="-457200">
              <a:buChar char="•"/>
            </a:pPr>
            <a:r>
              <a:rPr lang="it-IT" dirty="0"/>
              <a:t>State Pattern</a:t>
            </a:r>
          </a:p>
          <a:p>
            <a:pPr marL="457200" indent="-457200">
              <a:buChar char="•"/>
            </a:pPr>
            <a:r>
              <a:rPr lang="it-IT" dirty="0"/>
              <a:t>Singleton Pattern</a:t>
            </a:r>
          </a:p>
        </p:txBody>
      </p:sp>
    </p:spTree>
    <p:extLst>
      <p:ext uri="{BB962C8B-B14F-4D97-AF65-F5344CB8AC3E}">
        <p14:creationId xmlns:p14="http://schemas.microsoft.com/office/powerpoint/2010/main" val="4224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FA53F-E01F-469B-910C-D8463BA1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Decorator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85114-C63F-4378-9B6C-365706D2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433386"/>
            <a:ext cx="10268712" cy="2412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Ho utilizzato il Decorator Pattern per aggiungere dinamicamente il consumo extra che gli Add-On aggiungono ai vari sensori.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7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496832-02F3-4992-8852-8184B23F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/>
              <a:t>State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A2A31-230C-4308-AFA2-6477E910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24508"/>
            <a:ext cx="10268712" cy="282134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it-IT" dirty="0"/>
              <a:t>Ho utilizzato questo pattern per la gestione dei vari allarmi che si vengono a creare tramite le classi </a:t>
            </a:r>
            <a:r>
              <a:rPr lang="it-IT" dirty="0" err="1"/>
              <a:t>CodaRun</a:t>
            </a:r>
            <a:r>
              <a:rPr lang="it-IT" dirty="0"/>
              <a:t> e </a:t>
            </a:r>
            <a:r>
              <a:rPr lang="it-IT" dirty="0" err="1"/>
              <a:t>CreaRun</a:t>
            </a:r>
            <a:r>
              <a:rPr lang="it-IT" dirty="0"/>
              <a:t>.</a:t>
            </a:r>
            <a:endParaRPr lang="it-IT"/>
          </a:p>
          <a:p>
            <a:pPr marL="457200" indent="-457200">
              <a:buChar char="•"/>
            </a:pPr>
            <a:r>
              <a:rPr lang="it-IT" dirty="0"/>
              <a:t>Utilizzato per la gestione dello stato degli oggetti e per evitare la creazione di</a:t>
            </a:r>
            <a:r>
              <a:rPr lang="it-IT" dirty="0">
                <a:ea typeface="+mn-lt"/>
                <a:cs typeface="+mn-lt"/>
              </a:rPr>
              <a:t> grossi blocchi </a:t>
            </a:r>
            <a:r>
              <a:rPr lang="it-IT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-Else/Switch.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983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AC1760-AB3E-4D0A-80C8-EB481F4E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it-IT" dirty="0"/>
              <a:t>Singleton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DDDFE1-F63D-47A7-B5E6-5D341F26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303288"/>
            <a:ext cx="10268712" cy="254256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it-IT" dirty="0"/>
              <a:t>Utilizzato unicamente per la gestione dell'avvio e dello stop della generazione randomica degli allarmi.</a:t>
            </a:r>
          </a:p>
          <a:p>
            <a:pPr marL="457200" indent="-457200">
              <a:buChar char="•"/>
            </a:pPr>
            <a:r>
              <a:rPr lang="it-IT" dirty="0"/>
              <a:t>Salva in memoria cache la variabile avvia.</a:t>
            </a:r>
          </a:p>
        </p:txBody>
      </p:sp>
    </p:spTree>
    <p:extLst>
      <p:ext uri="{BB962C8B-B14F-4D97-AF65-F5344CB8AC3E}">
        <p14:creationId xmlns:p14="http://schemas.microsoft.com/office/powerpoint/2010/main" val="89439109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JuxtaposeVTI</vt:lpstr>
      <vt:lpstr>Progetto Programmazione 3</vt:lpstr>
      <vt:lpstr>Descrizione Progetto</vt:lpstr>
      <vt:lpstr>DB</vt:lpstr>
      <vt:lpstr>Pattern utilizzati</vt:lpstr>
      <vt:lpstr>Decorator Pattern</vt:lpstr>
      <vt:lpstr>State Pattern</vt:lpstr>
      <vt:lpstr>Singleton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135</cp:revision>
  <dcterms:created xsi:type="dcterms:W3CDTF">2021-04-12T18:12:32Z</dcterms:created>
  <dcterms:modified xsi:type="dcterms:W3CDTF">2021-04-12T19:07:30Z</dcterms:modified>
</cp:coreProperties>
</file>