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f222b3c5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f222b3c5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f222b3c5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f222b3c5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f222b3c5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f222b3c5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f222b3c5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f222b3c5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f222b3c5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f222b3c5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Terminali Mobili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Vincenzo Guida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Matricola: 0124001715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Mia Casa Domotica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/>
              <a:t>In questa applicazione sviluppata in java tramite Android Studio è possibile:</a:t>
            </a:r>
            <a:endParaRPr b="1" sz="1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it" sz="1400"/>
              <a:t>Aggiungere Sensori che ti permettono di monitorare e intervenire in caso di allarmi all’interno della casa.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t" sz="1400"/>
              <a:t>Aggiungere AddOn ad ogni tipo di sensore.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t" sz="1400"/>
              <a:t>Rimuovere ogni sensore.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t" sz="1400"/>
              <a:t>Visualizzare tutti gli allarmi e resettarli.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t" sz="1400"/>
              <a:t>Attivare e disattivare tutti i sensori in qualsiasi momento.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</a:t>
            </a:r>
            <a:r>
              <a:rPr lang="it"/>
              <a:t>ecorator Pattern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900"/>
              <a:t>Utilizzo questo Pattern per modificare dinamicamente il consumo dei vari sensori quando gli viene aggiunto un AddOn in base al tipo di sensore che stiamo modificando.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SQLite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/>
              <a:t>Utilizzo SQLite per il mio DataBase per avere sempre il DataBase a portata di mano senza il bisogno di utilizzare programmi esterni per visualizzare tutti i dati.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Fragment/Activity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Utilizzo vari Fragmente e varie Activity per la gestione e il funzionamento dell’applicazione.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 Fragment sono </a:t>
            </a:r>
            <a:r>
              <a:rPr lang="it"/>
              <a:t>accessibili e intercambiabili tra di loro</a:t>
            </a:r>
            <a:r>
              <a:rPr lang="it"/>
              <a:t> tramite il menu laterale, e ci permettono di accedere a tutte le schermate che servono all’utente per monitorare il tutto.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Le Activity invece vengono utilizzate per Aggiungere, Modificare o Eliminare i vari sensori presenti all’interno del nostro DataBase.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Threads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Utilizzo i Threads per gestire le 2 classi runnable (CodaRun e CreaRun), che a lora volta gestiscono tutti i vari allarmi che il mio DataBase auto genera in maniera randomica, prima prendendo dal DataBase </a:t>
            </a:r>
            <a:r>
              <a:rPr lang="it" sz="1700"/>
              <a:t>ciò</a:t>
            </a:r>
            <a:r>
              <a:rPr lang="it" sz="1700"/>
              <a:t> che mi serve (Nome confronto e Nome del Sensore Attivabile) e poi salvando in una Queue il tempo di attesa per la gestione dell’allarme. per poi salvare tutto nel DataBase.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