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222b3c5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222b3c5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222b3c5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222b3c5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222b3c5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222b3c5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222b3c5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222b3c5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Terminali Mobili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Vincenzo Guida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Matricola: 0124001715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Mia Casa Domotica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In questa applicazione sviluppata in java tramite Android Studio è possibile: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Aggiungere Sensori che ti permettono di monitorare e intervenire in caso di allarmi all’interno della casa.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Aggiungere AddOn ad ogni tipo di sensore.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Rimuovere ogni sensore.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Visualizzare tutti gli allarmi e resettarli.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Attivare e disattivare tutti i sensori in qualsiasi momento.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MySql + Rest API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Ho creato un Database in mysql dove l mi applicazione accede tramite file php che simulano una API.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Tutto poi viene visualizzato e accessibile tramite tramite una ListView.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Activity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le Activity per la gestione e il funzionamento dell’applicazione.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Ogni Activity ha un funzionamento diverso: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Aggiungere ed eliminare Sensori;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Aggiungere AddOn;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Visualizzare Sensori e Aallarmi;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Far partire tutti i sensori.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Threads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Utilizzo i Threads per gestire le 2 classi runnable (CodaRun e CreaRun), che a lora volta gestiscono tutti i vari allarmi che il mio DataBase auto genera in maniera randomica, prima prendendo dal DataBase </a:t>
            </a:r>
            <a:r>
              <a:rPr lang="it" sz="1700"/>
              <a:t>ciò</a:t>
            </a:r>
            <a:r>
              <a:rPr lang="it" sz="1700"/>
              <a:t> che mi serve (Nome confronto e Nome del Sensore Attivabile) e poi salvando in una Queue il tempo di attesa per la gestione dell’allarme. per poi salvare tutto nel DataBase.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