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2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76CA-686B-5195-0CAA-668B736E6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2AC2F-94E7-8BEB-933F-F0148CC0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BFDF-367E-F9CD-B0A3-F92764A5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D1A1F-6664-AF55-4839-B95AF682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99C3B-D7F9-D5B7-D870-3DD2F9E7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53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17B2-9A05-DEF2-F05F-6268E409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20C48-A5EB-9FA8-2171-F388336A8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EF651-9F6C-2F63-BBCB-CEB4AE93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D21B-B2C7-0288-B4B5-D9CF3CC1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8700D-136D-F3B9-A21A-9B416A3D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741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677BA-73E6-8531-AA40-5A722F229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D86CC-DB6B-FE55-6695-A03D11A4B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A1A21-62D7-D0FD-2743-44F95F00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97C1-330C-3603-0D36-8802B6D7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15B9-CC1D-7E35-04A7-D6EC3248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931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DFC-68C8-645B-18F3-76125D47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7DD3-B737-D250-6EEE-4F29BE30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92CD5-4AFA-0148-7066-C5E19775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7C38-6E46-4C51-C073-E3901436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68EA-67CC-E42A-A212-C3C4D741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104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456F-3377-A951-2867-68EBCC72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54FBA-A698-9A72-69CC-23E083AC0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C079-846C-7BBA-DD24-F27D13D7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0F1A2-0471-82AF-6614-68278056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5AA0A-1B8D-77D8-ABEB-2712D7B3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267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82D8-A142-3906-8CFA-C266C687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2F30-CF9D-3590-D6E0-B41973C2F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0D91-737D-3FC2-CEE8-5A4A1239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D8A7-23EA-A69A-4301-DED68424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B8269-4C39-89BB-ACDF-B1E80BF1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7B20-CA95-8A06-A66F-82CE69E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702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4BD5-E038-F04B-D0CD-AC84D64D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898C4-D677-450D-B37E-85E0611E2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0A42B-5D55-D19F-90CF-15491F811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B0CEF-27C9-6926-A417-A75EBDB6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1495E-E460-0512-1522-08FB3D63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15D35-6C75-FF5D-725E-C7CE62EB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EFDE2-00B7-4391-696F-2F91FA0D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00E02-BDA2-3F12-F88D-D139B78B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5505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2A750-331F-9015-B236-E4F89965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0E1BE1-E1E5-1D62-D5F9-7725A15D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B1E78-E6F6-C3F3-3BA2-A074B82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E43E-6788-18E9-9944-7012F62B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8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F3E3DE-C905-7F2F-B766-01C55DE7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783C0-50A8-2EAF-5100-45743220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3125C-8852-6A0E-6593-74CBCAD5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9967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7386-E442-C19B-2BF0-52718510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B35B0-3578-2709-68D7-B307B04B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7F786-9D29-5F71-271E-3B9E92EE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82ECF-BA9B-E655-BB5C-AF0486F6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3FB0A-4990-5536-3668-D8B5FEB3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D9D37-56D8-101C-E193-5F8900D3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95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6023-00B5-34D5-CCEA-657A11C44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4B0D4-F802-9D57-1074-115F086DA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20A72-E84E-8DAC-41C1-5C71A4581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2FC1-7208-5397-1ED4-58CAD709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F9EE1-677E-8D82-98AA-A4EFFA8B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2734F-C37C-F592-9212-79794195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276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90006-62DC-FCEF-E3D6-4FE6B7CB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3A49-0AD8-A102-7F55-027EF1BB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5A100-A0BB-6404-BB0E-6E238D593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CBD6C-518B-4CC3-A8D8-1A6509E956EC}" type="datetimeFigureOut">
              <a:rPr lang="en-PH" smtClean="0"/>
              <a:t>15/03/2024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FBC6-2A9F-020C-F6CC-4DAE127C8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5595-BF93-A7D3-E3CD-67CAFD701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29AC-F65F-4E08-A218-554D4B6E988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7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ADC39D8-8D5B-4E21-F883-ABD580EAB828}"/>
              </a:ext>
            </a:extLst>
          </p:cNvPr>
          <p:cNvGrpSpPr/>
          <p:nvPr/>
        </p:nvGrpSpPr>
        <p:grpSpPr>
          <a:xfrm>
            <a:off x="2745366" y="2082822"/>
            <a:ext cx="3941184" cy="1695986"/>
            <a:chOff x="2745366" y="2082822"/>
            <a:chExt cx="3941184" cy="1695986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355931-8A7C-3000-713B-A9FF9E80DFBA}"/>
                </a:ext>
              </a:extLst>
            </p:cNvPr>
            <p:cNvSpPr/>
            <p:nvPr/>
          </p:nvSpPr>
          <p:spPr>
            <a:xfrm>
              <a:off x="2745366" y="2217721"/>
              <a:ext cx="3941184" cy="138999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12" name="Picture 11" descr="A brown box with a white label&#10;&#10;Description automatically generated">
              <a:extLst>
                <a:ext uri="{FF2B5EF4-FFF2-40B4-BE49-F238E27FC236}">
                  <a16:creationId xmlns:a16="http://schemas.microsoft.com/office/drawing/2014/main" id="{95092F3D-9735-6430-8EE1-7B9CA4F4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7573" y="2244748"/>
              <a:ext cx="1678806" cy="1399517"/>
            </a:xfrm>
            <a:prstGeom prst="rect">
              <a:avLst/>
            </a:prstGeom>
            <a:effectLst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D79EB4-09A5-ABAF-93DE-CEBCA547A123}"/>
                </a:ext>
              </a:extLst>
            </p:cNvPr>
            <p:cNvSpPr txBox="1"/>
            <p:nvPr/>
          </p:nvSpPr>
          <p:spPr>
            <a:xfrm>
              <a:off x="4556379" y="2082822"/>
              <a:ext cx="2044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erlin Sans FB Demi" panose="020E0802020502020306" pitchFamily="34" charset="0"/>
                </a:rPr>
                <a:t>Coin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9A2F9E-1B8A-FB13-645C-291812C01EFC}"/>
                </a:ext>
              </a:extLst>
            </p:cNvPr>
            <p:cNvSpPr/>
            <p:nvPr/>
          </p:nvSpPr>
          <p:spPr>
            <a:xfrm>
              <a:off x="4688586" y="3112058"/>
              <a:ext cx="1127760" cy="666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1D824-6B53-FC45-D12B-812AA6D328DF}"/>
                </a:ext>
              </a:extLst>
            </p:cNvPr>
            <p:cNvSpPr txBox="1"/>
            <p:nvPr/>
          </p:nvSpPr>
          <p:spPr>
            <a:xfrm>
              <a:off x="4688586" y="3019396"/>
              <a:ext cx="13182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00B0F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 Rounded MT Bold" panose="020F0704030504030204" pitchFamily="34" charset="0"/>
                </a:rPr>
                <a:t>Box</a:t>
              </a:r>
              <a:endParaRPr lang="en-PH" sz="3600" b="1" dirty="0">
                <a:solidFill>
                  <a:srgbClr val="00B0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46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Berlin Sans FB Demi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ELMER KING SALVA</dc:creator>
  <cp:lastModifiedBy>ELMER KING SALVA</cp:lastModifiedBy>
  <cp:revision>1</cp:revision>
  <dcterms:created xsi:type="dcterms:W3CDTF">2024-03-15T04:34:43Z</dcterms:created>
  <dcterms:modified xsi:type="dcterms:W3CDTF">2024-03-15T05:10:18Z</dcterms:modified>
</cp:coreProperties>
</file>