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22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Factory Pattern Bonus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The programmer using the Factory class never needs to know about the actual class/type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simplifies use for programmer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fewer classes to learn</a:t>
            </a:r>
          </a:p>
          <a:p>
            <a:pPr lvl="1" eaLnBrk="1" hangingPunct="1"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Ex: Using </a:t>
            </a:r>
            <a:r>
              <a:rPr lang="en-US" altLang="en-US" dirty="0" err="1">
                <a:solidFill>
                  <a:schemeClr val="tx1"/>
                </a:solidFill>
              </a:rPr>
              <a:t>BorderFactory</a:t>
            </a:r>
            <a:r>
              <a:rPr lang="en-US" altLang="en-US" dirty="0">
                <a:solidFill>
                  <a:schemeClr val="tx1"/>
                </a:solidFill>
              </a:rPr>
              <a:t>, one only needs to know Border &amp; </a:t>
            </a:r>
            <a:r>
              <a:rPr lang="en-US" altLang="en-US" dirty="0" err="1">
                <a:solidFill>
                  <a:schemeClr val="tx1"/>
                </a:solidFill>
              </a:rPr>
              <a:t>BorderFactory</a:t>
            </a: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not </a:t>
            </a:r>
            <a:r>
              <a:rPr lang="en-US" altLang="en-US" dirty="0" err="1">
                <a:solidFill>
                  <a:schemeClr val="tx1"/>
                </a:solidFill>
              </a:rPr>
              <a:t>TitledBorder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BeveledBorder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EtchedBorder</a:t>
            </a:r>
            <a:r>
              <a:rPr lang="en-US" altLang="en-US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3118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Common Design Patterns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Bridge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State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/>
              <a:t>Textbook: Head First Design Patterns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/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9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00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662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06400" y="52389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333399"/>
                </a:solidFill>
              </a:rPr>
              <a:t>The Singleton Pattern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0" y="822326"/>
            <a:ext cx="12192000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Define a type where only one object of that type may be constructed: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make the constructor priva</a:t>
            </a:r>
            <a:r>
              <a:rPr lang="en-US" altLang="en-US" dirty="0">
                <a:solidFill>
                  <a:schemeClr val="tx1"/>
                </a:solidFill>
                <a:latin typeface="Arial" charset="0"/>
              </a:rPr>
              <a:t>te.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singleton object favorable to fully static class, why?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can be used as a method argument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class can be extended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  What makes a good singleton candidate?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central app organizer class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something everybody needs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7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06400" y="190500"/>
            <a:ext cx="1137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</a:rPr>
              <a:t>Example: The PropertiesManager Singleton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308538" y="838201"/>
            <a:ext cx="10578662" cy="61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7025" eaLnBrk="0" hangingPunct="0">
              <a:spcBef>
                <a:spcPts val="8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public class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private static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singleton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												= null;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{}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public static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			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getPropertiesManager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if (singleton == null)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{	singleton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return singleton;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479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What's so great about a singleton?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27025" eaLnBrk="0" hangingPunct="0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9775" indent="-269875" eaLnBrk="0" hangingPunct="0">
              <a:spcBef>
                <a:spcPts val="7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Other classes may now easily USE the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 err="1" smtClean="0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singleton = </a:t>
            </a:r>
            <a:endParaRPr lang="en-US" altLang="en-US" sz="2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itchFamily="49" charset="0"/>
              </a:rPr>
              <a:t>PropertiesManager.getPropertiesManager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 err="1" smtClean="0">
                <a:solidFill>
                  <a:schemeClr val="tx1"/>
                </a:solidFill>
                <a:latin typeface="Courier New" pitchFamily="49" charset="0"/>
              </a:rPr>
              <a:t>Singleton.dowhaterver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Don’t have to worry about passing objects around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Don’t have to worry about object consistency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</a:rPr>
              <a:t>Note:</a:t>
            </a:r>
            <a:r>
              <a:rPr lang="en-US" altLang="en-US" sz="2400" dirty="0">
                <a:solidFill>
                  <a:schemeClr val="tx1"/>
                </a:solidFill>
              </a:rPr>
              <a:t> the singleton is of course only good for classes that will never need more than one instance in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171975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Common Design Patterns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Bridge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State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/>
              <a:t>Textbook: Head First Design Patterns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/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97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The Builder Pattern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867102" y="609600"/>
            <a:ext cx="11324897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Use the Builder Pattern to: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encapsulate the construction of a product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allow it to be constructed in steps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Good for complex object construction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objects that require lots of custom initialized pieces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Scenario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build a vacation planner for a theme park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guests can choose a hotel, tickets, events, etc.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guests may want zero to many of each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create a planner to encapsulate all this info</a:t>
            </a:r>
          </a:p>
        </p:txBody>
      </p:sp>
    </p:spTree>
    <p:extLst>
      <p:ext uri="{BB962C8B-B14F-4D97-AF65-F5344CB8AC3E}">
        <p14:creationId xmlns:p14="http://schemas.microsoft.com/office/powerpoint/2010/main" val="255360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A Builder Pattern Example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8" y="762001"/>
            <a:ext cx="11415183" cy="595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46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So what’s the problem?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flexible construction design is needed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Lots of customization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some customers might not want a hotel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some might want multiple rooms in multiple hotels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some might want restaurant reservations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some might want stuff no one else does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We need: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 flexible data structure that can represent guest planners and all their variations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 sequence of potentially complex steps to create the planner</a:t>
            </a:r>
          </a:p>
        </p:txBody>
      </p:sp>
    </p:spTree>
    <p:extLst>
      <p:ext uri="{BB962C8B-B14F-4D97-AF65-F5344CB8AC3E}">
        <p14:creationId xmlns:p14="http://schemas.microsoft.com/office/powerpoint/2010/main" val="3666123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A Builder Pattern Example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2464"/>
            <a:ext cx="114808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45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Design Patterns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Design Pattern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A description of a problem and its solution that you can apply to many similar programming situations</a:t>
            </a:r>
          </a:p>
          <a:p>
            <a:pPr eaLnBrk="1" hangingPunct="1"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Patterns: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facilitate reuse of good, tried-and-tested solutions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capture the structure and interaction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3506279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Builder Benefits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Encapsulates the way a complex object is constructed.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Allows objects to be constructed in a multistep and varying process (as opposed to one step factories).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Hides the internal representation of the product from the client.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Product implementations can be swapped in and out because the client only sees an abstract interface.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0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Common Design Patterns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Bridge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State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/>
              <a:t>Textbook: Head First Design Patterns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/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22538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01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The Prototype Pattern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Use the Prototype Pattern when creating an instance of a given class is either expensive or complicated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Scenario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Your interactive role playing game has an insatiable appetite for monsters. As your heroes make their journey through a dynamically created landscape, they encounter an endless chain of foes that must be subdued. You’d like the monster’s characteristics to evolve with the changing landscape. It doesn’t make a lot of sense for bird-like monsters to follow your characters into undersea realms. Finally, you’d like to allow advanced players to create their own custom monsters.</a:t>
            </a:r>
          </a:p>
        </p:txBody>
      </p:sp>
    </p:spTree>
    <p:extLst>
      <p:ext uri="{BB962C8B-B14F-4D97-AF65-F5344CB8AC3E}">
        <p14:creationId xmlns:p14="http://schemas.microsoft.com/office/powerpoint/2010/main" val="28385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So what’s the problem?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It’s best to decouple the code that handles the details of creating the monsters from the code that actually needs to create them on the fly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Putting complicated combinations of state variables into constructors can be tricky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Prototype: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have a single place where all the instantiation details would be encapsulated</a:t>
            </a:r>
          </a:p>
        </p:txBody>
      </p:sp>
    </p:spTree>
    <p:extLst>
      <p:ext uri="{BB962C8B-B14F-4D97-AF65-F5344CB8AC3E}">
        <p14:creationId xmlns:p14="http://schemas.microsoft.com/office/powerpoint/2010/main" val="1829299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</a:rPr>
              <a:t>So what does the Prototype Pattern do?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Allows you to make new instances by copying existing instances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in Java this typically means using the clone() method, or de-serialization when you need deep copies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key aspect of this pattern is that the client code can make new instances without knowing which specific class is being instantiated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2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A Prototype Pattern Example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11188"/>
            <a:ext cx="9448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925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</a:rPr>
              <a:t>Prototype Benefits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Hides the complexities of making new instances from the client.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Provides the option for the client to generate objects whose type is not known.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In some circumstances, copying an object can be more efficient than creating a new object.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48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</a:rPr>
              <a:t>Prototype Uses and Drawbacks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Prototype should be considered when a system must create new objects of many types in a complex class hierarchy.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drawback to using the Prototype is that making a copy of an object can sometimes be complicated.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82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Why is this important?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Using proven, effective design patterns can make you a better software </a:t>
            </a:r>
            <a:r>
              <a:rPr lang="en-US" altLang="en-US" sz="2800" i="1" dirty="0">
                <a:solidFill>
                  <a:schemeClr val="tx1"/>
                </a:solidFill>
              </a:rPr>
              <a:t>designer</a:t>
            </a:r>
            <a:r>
              <a:rPr lang="en-US" altLang="en-US" sz="2800" dirty="0">
                <a:solidFill>
                  <a:schemeClr val="tx1"/>
                </a:solidFill>
              </a:rPr>
              <a:t> &amp; </a:t>
            </a:r>
            <a:r>
              <a:rPr lang="en-US" altLang="en-US" sz="2800" i="1" dirty="0">
                <a:solidFill>
                  <a:schemeClr val="tx1"/>
                </a:solidFill>
              </a:rPr>
              <a:t>coder</a:t>
            </a:r>
          </a:p>
          <a:p>
            <a:pPr eaLnBrk="1" hangingPunct="1"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You will recognize commonly used patterns in others’ code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Java API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Project team members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Bitter ex-employees</a:t>
            </a:r>
          </a:p>
          <a:p>
            <a:pPr lvl="1" eaLnBrk="1" hangingPunct="1"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And you'll learn when to apply them to your own code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experience reuse (as opposed to code reuse)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we want you thinking at the pattern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486400" y="3581401"/>
            <a:ext cx="609600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457200"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99"/>
                </a:solidFill>
                <a:cs typeface="Times New Roman" pitchFamily="16" charset="0"/>
              </a:rPr>
              <a:t>In addition, different technologies have their own patterns:</a:t>
            </a:r>
          </a:p>
          <a:p>
            <a:pPr lvl="1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99"/>
                </a:solidFill>
                <a:cs typeface="Times New Roman" pitchFamily="16" charset="0"/>
              </a:rPr>
              <a:t>Servlet patterns, GUI patterns, etc …</a:t>
            </a:r>
          </a:p>
        </p:txBody>
      </p:sp>
    </p:spTree>
    <p:extLst>
      <p:ext uri="{BB962C8B-B14F-4D97-AF65-F5344CB8AC3E}">
        <p14:creationId xmlns:p14="http://schemas.microsoft.com/office/powerpoint/2010/main" val="2377505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Common Design Patterns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Bridge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State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/>
              <a:t>Textbook: Head First Design Patterns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/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/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/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88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Common Design Patterns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FF0000"/>
                </a:solidFill>
              </a:rPr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/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Bridge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b="1">
                <a:solidFill>
                  <a:srgbClr val="999999"/>
                </a:solidFill>
              </a:rPr>
              <a:t>State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/>
              <a:t>Textbook: Head First Design Patterns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/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>
                <a:solidFill>
                  <a:srgbClr val="999999"/>
                </a:solidFill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b="1">
              <a:solidFill>
                <a:srgbClr val="999999"/>
              </a:solidFill>
            </a:endParaRPr>
          </a:p>
        </p:txBody>
      </p:sp>
      <p:sp>
        <p:nvSpPr>
          <p:cNvPr id="6154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6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97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The Factory Pattern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96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Factories make stuff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Factory classes make objects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Shouldn't constructors do that?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factory classes employ constructors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What's the point?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prevent misuse/improper construction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hides construction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provide API convenience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one stop shop for getting an object of a family type</a:t>
            </a:r>
          </a:p>
        </p:txBody>
      </p:sp>
    </p:spTree>
    <p:extLst>
      <p:ext uri="{BB962C8B-B14F-4D97-AF65-F5344CB8AC3E}">
        <p14:creationId xmlns:p14="http://schemas.microsoft.com/office/powerpoint/2010/main" val="36756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What objects do factories make?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96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27025" eaLnBrk="0" hangingPunct="0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Typically objects of the same family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common ancestor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same apparent type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</a:rPr>
              <a:t>different actual type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Factory Pattern in the Java API: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 err="1">
                <a:solidFill>
                  <a:schemeClr val="tx1"/>
                </a:solidFill>
              </a:rPr>
              <a:t>BorderFactory.createXXXBorder</a:t>
            </a:r>
            <a:r>
              <a:rPr lang="en-US" altLang="en-US" sz="2400" dirty="0">
                <a:solidFill>
                  <a:schemeClr val="tx1"/>
                </a:solidFill>
              </a:rPr>
              <a:t> methods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return apparent type of Border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return actual types of </a:t>
            </a:r>
            <a:r>
              <a:rPr lang="en-US" altLang="en-US" sz="2000" dirty="0" err="1">
                <a:solidFill>
                  <a:schemeClr val="tx1"/>
                </a:solidFill>
              </a:rPr>
              <a:t>BevelBorder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EtchedBorder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etc</a:t>
            </a:r>
            <a:r>
              <a:rPr lang="en-US" altLang="en-US" sz="2000" dirty="0">
                <a:solidFill>
                  <a:schemeClr val="tx1"/>
                </a:solidFill>
              </a:rPr>
              <a:t> …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lots of factory classes in security packages</a:t>
            </a:r>
          </a:p>
        </p:txBody>
      </p:sp>
    </p:spTree>
    <p:extLst>
      <p:ext uri="{BB962C8B-B14F-4D97-AF65-F5344CB8AC3E}">
        <p14:creationId xmlns:p14="http://schemas.microsoft.com/office/powerpoint/2010/main" val="2866270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Border Example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7025" eaLnBrk="0" hangingPunct="0">
              <a:spcBef>
                <a:spcPts val="8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panel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Border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border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BorderFactory.createEtchedBorder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panel.setBorder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(border);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panel2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Border border2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BorderFactory.createTitledBorder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("Title");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panel2.setBorder(border2);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5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06400" y="130175"/>
            <a:ext cx="1137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333399"/>
                </a:solidFill>
              </a:rPr>
              <a:t>How could we implement a Factory Pattern?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628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7025" eaLnBrk="0" hangingPunct="0">
              <a:spcBef>
                <a:spcPts val="8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BorderFactory</a:t>
            </a:r>
            <a:endParaRPr lang="en-US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public static Border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createEtchedBorder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return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EtchedBorder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Border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createTitledBorder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title)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return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TitledBorder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(title);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EtchedBorder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Border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// Border Methods	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TitledBorder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Border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// Border Methods	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8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2665</TotalTime>
  <Words>1048</Words>
  <Application>Microsoft Office PowerPoint</Application>
  <PresentationFormat>Custom</PresentationFormat>
  <Paragraphs>284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100</cp:revision>
  <dcterms:created xsi:type="dcterms:W3CDTF">2014-08-25T01:25:02Z</dcterms:created>
  <dcterms:modified xsi:type="dcterms:W3CDTF">2014-11-10T19:03:11Z</dcterms:modified>
</cp:coreProperties>
</file>