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FC4A2D1E-40BB-744E-9E05-1F9C103D22FF}" type="datetimeFigureOut">
              <a:rPr lang="en-US" smtClean="0"/>
              <a:pPr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9BB3EBC3-9CD8-D644-B2B0-0B80C5F3FF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75" y="968189"/>
            <a:ext cx="8293486" cy="882040"/>
          </a:xfrm>
        </p:spPr>
        <p:txBody>
          <a:bodyPr/>
          <a:lstStyle/>
          <a:p>
            <a:r>
              <a:rPr lang="en-US" sz="4000" dirty="0" smtClean="0"/>
              <a:t>SOC 105: Introduction to Sociology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Prof: Kristen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Shorette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07" y="2828364"/>
            <a:ext cx="7799387" cy="107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noProof="0" dirty="0" smtClean="0">
                <a:solidFill>
                  <a:schemeClr val="accent6">
                    <a:lumMod val="50000"/>
                  </a:schemeClr>
                </a:solidFill>
              </a:rPr>
              <a:t>UG TA: Jessica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 TAs: Michael,</a:t>
            </a: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Sienna, Sophia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To do well in this course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6"/>
            <a:ext cx="5396671" cy="4327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Come to class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Remember your clicker/phone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 freebees wisely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Keep up with the readings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Plan ahead for exams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Reach out to TAs and the Professor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Make use of SBU supports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Text Book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116788"/>
            <a:ext cx="5396671" cy="41159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6192F"/>
                </a:solidFill>
              </a:rPr>
              <a:t>Essentials of Sociology: A Down-to-Earth Approach</a:t>
            </a:r>
          </a:p>
          <a:p>
            <a:r>
              <a:rPr lang="en-US" dirty="0" smtClean="0">
                <a:solidFill>
                  <a:srgbClr val="06192F"/>
                </a:solidFill>
              </a:rPr>
              <a:t>By James </a:t>
            </a:r>
            <a:r>
              <a:rPr lang="en-US" dirty="0" err="1" smtClean="0">
                <a:solidFill>
                  <a:srgbClr val="06192F"/>
                </a:solidFill>
              </a:rPr>
              <a:t>Henslin</a:t>
            </a:r>
            <a:endParaRPr lang="en-US" dirty="0" smtClean="0">
              <a:solidFill>
                <a:srgbClr val="06192F"/>
              </a:solidFill>
            </a:endParaRPr>
          </a:p>
          <a:p>
            <a:r>
              <a:rPr lang="en-US" dirty="0" smtClean="0">
                <a:solidFill>
                  <a:srgbClr val="06192F"/>
                </a:solidFill>
              </a:rPr>
              <a:t>11</a:t>
            </a:r>
            <a:r>
              <a:rPr lang="en-US" baseline="30000" dirty="0" smtClean="0">
                <a:solidFill>
                  <a:srgbClr val="06192F"/>
                </a:solidFill>
              </a:rPr>
              <a:t>th</a:t>
            </a:r>
            <a:r>
              <a:rPr lang="en-US" dirty="0" smtClean="0">
                <a:solidFill>
                  <a:srgbClr val="06192F"/>
                </a:solidFill>
              </a:rPr>
              <a:t> Edition</a:t>
            </a:r>
          </a:p>
          <a:p>
            <a:endParaRPr lang="en-US" dirty="0" smtClean="0">
              <a:solidFill>
                <a:srgbClr val="06192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6192F"/>
                </a:solidFill>
              </a:rPr>
              <a:t>10</a:t>
            </a:r>
            <a:r>
              <a:rPr lang="en-US" baseline="30000" dirty="0" smtClean="0">
                <a:solidFill>
                  <a:srgbClr val="06192F"/>
                </a:solidFill>
              </a:rPr>
              <a:t>th</a:t>
            </a:r>
            <a:r>
              <a:rPr lang="en-US" dirty="0" smtClean="0">
                <a:solidFill>
                  <a:srgbClr val="06192F"/>
                </a:solidFill>
              </a:rPr>
              <a:t>  ed. will do, but not earlier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06192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6192F"/>
                </a:solidFill>
              </a:rPr>
              <a:t>Loose-leaf version available with an online subscription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06192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6192F"/>
                </a:solidFill>
              </a:rPr>
              <a:t>2 copies on reserve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06192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6192F"/>
                </a:solidFill>
              </a:rPr>
              <a:t>Additional readings available on Blackboard</a:t>
            </a:r>
            <a:endParaRPr lang="en-US" dirty="0">
              <a:solidFill>
                <a:srgbClr val="06192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Clickers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7"/>
            <a:ext cx="5396671" cy="354897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Available at the bookstore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ResponseWare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free app for a smart phone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Need a license and to register your device to get credit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Must be ready to use Tuesday September 1</a:t>
            </a:r>
            <a:r>
              <a:rPr lang="en-US" sz="2400" baseline="30000" dirty="0" smtClean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!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8-24 at 11.03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0" y="1046824"/>
            <a:ext cx="8390003" cy="4640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7"/>
            <a:ext cx="5396671" cy="354897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 must bring your clicker to class.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5-10 questions per class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10 freebees!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 them wisely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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sym typeface="Wingdings"/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sym typeface="Wingdings"/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Having friends click in for you is considered academic dishonesty.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 exceptions!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7"/>
            <a:ext cx="5396671" cy="35489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In-class Activities (20%)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Reading Quizzes (10%)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Two Midterms (40%)</a:t>
            </a:r>
          </a:p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Thursday September, 24</a:t>
            </a:r>
            <a:r>
              <a:rPr lang="en-US" u="sng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Thursday October 29</a:t>
            </a:r>
            <a:r>
              <a:rPr lang="en-US" u="sng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Final Exam (30%)</a:t>
            </a:r>
          </a:p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December 14</a:t>
            </a:r>
            <a:r>
              <a:rPr lang="en-US" u="sng" baseline="30000" dirty="0" smtClean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, 5:30-8:00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All exams held in usual room Frey 102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6"/>
            <a:ext cx="5396671" cy="42492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Slides posted before class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Lectures recorded and posted after class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*review first for clarification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Blackboard and the Syllabus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TAs have office hours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Prof has office hours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DSS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Class Conduct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7"/>
            <a:ext cx="5396671" cy="3548974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and cell phone use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Respect for community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Punctuality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8041" y="501757"/>
            <a:ext cx="5396671" cy="1340467"/>
          </a:xfrm>
        </p:spPr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98041" y="2242227"/>
            <a:ext cx="5396671" cy="35489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Representing another person’s work as your own is always wrong.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This includes clicking in for someone else.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See the Academic Judiciary website for your responsibilities and school 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121</TotalTime>
  <Words>299</Words>
  <Application>Microsoft Macintosh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Codex</vt:lpstr>
      <vt:lpstr>SOC 105: Introduction to Sociology</vt:lpstr>
      <vt:lpstr>Text Book</vt:lpstr>
      <vt:lpstr>Clickers</vt:lpstr>
      <vt:lpstr>Slide 4</vt:lpstr>
      <vt:lpstr>Participation</vt:lpstr>
      <vt:lpstr>Evaluation</vt:lpstr>
      <vt:lpstr>Resources</vt:lpstr>
      <vt:lpstr>Class Conduct</vt:lpstr>
      <vt:lpstr>Academic Integrity</vt:lpstr>
      <vt:lpstr>To do well in this course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105: Introduction to Sociology</dc:title>
  <dc:creator>Sophia Boutilier</dc:creator>
  <cp:lastModifiedBy>Sophia Boutilier</cp:lastModifiedBy>
  <cp:revision>5</cp:revision>
  <dcterms:created xsi:type="dcterms:W3CDTF">2015-08-25T23:12:02Z</dcterms:created>
  <dcterms:modified xsi:type="dcterms:W3CDTF">2015-08-25T23:12:46Z</dcterms:modified>
</cp:coreProperties>
</file>