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A6010-631C-4FC0-92E8-45343CA39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807DA7-338B-443D-A685-8EC84B947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2E8626-F5FC-4978-AF8A-D91ECBFA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A5317-9BBE-45F5-AEDB-B179A77E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4EA4E-ACFF-4A65-9A19-7E49E2EC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58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4AB05-A725-4126-89A5-DCD53988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1B2A92-CF00-45D1-B4A3-A86884FAB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D6D746-9FEE-4B19-A2AE-BC1CA032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A19269-66DC-438D-B8DB-104B5517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FDE52-13F3-4F30-BB1D-A5C4AC28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9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A187ED-8D0B-4B56-B893-6C7E971DF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D6FCA8-FB2B-4214-85BD-4425FEBA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8AB89-A8F2-417E-941A-93D40277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5052DC-809E-4D71-BCF4-E5FE206A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F6A30-DF0A-47DC-BAED-B7A08407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08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15B3D-5479-4C14-A089-E3B5EEB2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5B438-855C-4E85-818F-523D8AF9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B1240A-4FEA-4A6E-8953-282292D4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632D-4CF1-4E81-8B61-ABC7595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0482-EF0A-4EE4-9E4E-6D8A54BD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2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43B59-16D3-4BE1-A241-489B7945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E0C91C-6A5B-4B4F-A8DC-DF919DCDB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6C15A5-9B3A-41B7-87D6-1D600B27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EEEDE-E51D-4E3D-8A47-93AB949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D1F09-E31D-44B7-AF4E-BC1B0AC2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6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A6478-E999-4AB5-BA0C-6F55CBBA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E390E-9B3F-4778-8ABD-FDBBF0F57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E64FCF-E98F-4ED4-9DEA-33928297A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1BAC55-B7C1-4E5F-99CC-2AC5F1CB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4C2A0D-6E16-4794-8F1B-BC8C53A0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962369-EA5C-452E-B441-FFFB9A33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8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AE7CB-C943-45F6-B351-6787A359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D87520-5E22-4C54-8742-858F32396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3BB6A7-20C7-4A0D-8002-BC86BD496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FA90A9-B1F9-461D-B847-25C3C22B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921CE7-BBA6-42B9-9124-2A5BEE78D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13542-9DDD-4E8A-BF08-0638FDB2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14BB3E-7BD8-42E2-B915-3830F9F8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52C048-A46A-4655-B4AD-2563872D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42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4024C-16F0-4548-B04D-0FAB85A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BEA6EF-7985-41F8-831A-43D19BCA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F5B1FF-56F3-41F7-9006-07D4A393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DF3AD4-B468-4F8E-A60B-1D8A7713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1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9B21D9-4446-4F6B-91B6-A3996015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FBBFD7-7400-46BD-A6F0-1FB8ABF8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B2D9FC-EDE3-4158-95E3-17AD9467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99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04098-248D-4C58-AB8F-4142A6CD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C4D8CD-5D98-4979-B8C9-D9CB1EF5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2FB46F-995A-4075-8305-BFB5959D3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99418-9A0F-4AF0-AE39-1912EBCB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6BD2B-5AED-4D6F-8DF0-A66CF45F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225513-A72D-4CA2-9155-AED309E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80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DEF6D-9108-4987-AC85-B301B41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3423E7-9E35-4FE8-83DE-27510E039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565DFC-CA99-4EB9-9246-76064027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EC9A1-67EB-4464-9B78-2B89D079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9FDDF9-612C-4962-A190-B9F989DD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86A0C3-C4B5-43D5-A026-F65024D7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3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7E6C9-66EC-40AC-8B64-227ACDC2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B79584-E96F-4641-BBB2-CC363C00A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4D5BB9-5FF6-4FDA-8035-50303D79E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85C8-4BB2-417C-A86A-09100C7B7CE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6776A-DFB4-4586-AEEE-AC3AAE8A7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FA408B-4DF3-4FD9-B5BD-D07A5ABA5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3A97-0311-4A68-94C3-E6AF5ECBF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9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0C7E5-B305-49E3-8176-A3A06424C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ТИР В КОДО ГЕЙМ ЛАБ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615F04-02DC-49B6-AE0B-61ED39EE4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Серов </a:t>
            </a:r>
            <a:r>
              <a:rPr lang="ru-RU" dirty="0" err="1"/>
              <a:t>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05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F16B2-D97D-40C9-9F12-0F4B6B3B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1E576-83E0-4D2E-9F94-8ADDDAC11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Чему я научился за год</a:t>
            </a:r>
          </a:p>
          <a:p>
            <a:r>
              <a:rPr lang="ru-RU" dirty="0"/>
              <a:t>Кто я такой</a:t>
            </a:r>
          </a:p>
          <a:p>
            <a:r>
              <a:rPr lang="ru-RU" dirty="0"/>
              <a:t>Мой проект тир</a:t>
            </a:r>
          </a:p>
        </p:txBody>
      </p:sp>
    </p:spTree>
    <p:extLst>
      <p:ext uri="{BB962C8B-B14F-4D97-AF65-F5344CB8AC3E}">
        <p14:creationId xmlns:p14="http://schemas.microsoft.com/office/powerpoint/2010/main" val="100301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ACE08-4225-4E29-9AE2-BF2DFA2A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79272-1FBD-445A-B154-648533F8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Коду гейм </a:t>
            </a:r>
            <a:r>
              <a:rPr lang="ru-RU" dirty="0" err="1"/>
              <a:t>лаб</a:t>
            </a:r>
            <a:r>
              <a:rPr lang="ru-RU" dirty="0"/>
              <a:t>  там много угара и веселья там есть инструменты</a:t>
            </a:r>
          </a:p>
          <a:p>
            <a:r>
              <a:rPr lang="ru-RU" dirty="0"/>
              <a:t>Которые помогают тебе строить программы.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CA3208-39B6-4A79-960C-000E18A2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27" y="2339476"/>
            <a:ext cx="60968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4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97053B-0A81-4D51-A043-A00F5D6E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тир там есть пушка за которою вы играете которая стреляет пулями, вот как она выглядит еще там есть карта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48D1014-800E-41D9-B219-760BE8F1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613108-4111-41C8-B9E5-0B858D37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97" y="3004695"/>
            <a:ext cx="3077004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FC508-49FC-408E-8283-B767378C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Программы </a:t>
            </a:r>
            <a:r>
              <a:rPr lang="ru-RU" dirty="0"/>
              <a:t>коду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EBA1C0-1896-40B7-BDA4-546921BC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Программы  пушки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61AE5F-BCEB-4808-8AEC-E060B4DD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74" y="2529947"/>
            <a:ext cx="7802064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12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62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ТИР В КОДО ГЕЙМ ЛАБ</vt:lpstr>
      <vt:lpstr>содержание</vt:lpstr>
      <vt:lpstr>Презентация PowerPoint</vt:lpstr>
      <vt:lpstr>Мой проект</vt:lpstr>
      <vt:lpstr>Программы коду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ТИР В КОДО ГЕЙМ ЛАБ</dc:title>
  <dc:creator>user</dc:creator>
  <cp:lastModifiedBy>user</cp:lastModifiedBy>
  <cp:revision>18</cp:revision>
  <dcterms:created xsi:type="dcterms:W3CDTF">2025-05-11T03:05:47Z</dcterms:created>
  <dcterms:modified xsi:type="dcterms:W3CDTF">2025-05-18T03:42:53Z</dcterms:modified>
</cp:coreProperties>
</file>