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E8EDF-7AB7-40C1-9210-03CA7DBEEFC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64BC2-5268-4380-88EB-C19D1F314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678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64BC2-5268-4380-88EB-C19D1F3144C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10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AE04E2-BB3A-4590-84A4-22B2758EE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02EFBA-1783-42F7-9F5A-FD02B88F6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CA99B9-7C0D-4850-92A8-BFD02DB4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9C1C-82A1-4149-8159-CB1D58662898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1C0604-3D0E-4970-9400-0EE55342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F63D7F-9558-4837-A776-3CCA415C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DF36-11DE-4FE2-BE45-9CE4F5568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65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B49AFA-BAEF-4155-B8A8-34822213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46F892-C19C-4B45-B4CD-BF4E9F90A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BAB250-BF97-445F-9B89-3977A5299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9C1C-82A1-4149-8159-CB1D58662898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A05AD2-85AF-42D2-9E9C-EE5B9A02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4490ED-98B0-4BD2-947E-0594A871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DF36-11DE-4FE2-BE45-9CE4F5568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3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767FC5B-9125-4725-BE00-283A2CA6D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7DE8DB-9EF6-4A65-AB48-E99DAE48F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AB0516-CC94-404F-B4AE-25173617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9C1C-82A1-4149-8159-CB1D58662898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C57BAB-6A98-485B-86AE-0B64B03A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AEB4C5-E075-4449-BA4F-F596DB09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DF36-11DE-4FE2-BE45-9CE4F5568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59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21933-E502-426E-9B31-57E16BDF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6FB59C-D6BE-45A1-B7BB-BF826F1D7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27ED4D-0FE9-4CBB-853C-941BA950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9C1C-82A1-4149-8159-CB1D58662898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447B44-41CC-425A-82CE-9FB250C0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1CB9FC-68D9-472B-AB05-3CD3E668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DF36-11DE-4FE2-BE45-9CE4F5568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03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F1034-4F9E-42B7-887F-D0BDB2C59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79010C-4F98-4F14-904A-4EF31C658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1F822A-F8C8-401A-B672-BF67E7040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9C1C-82A1-4149-8159-CB1D58662898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53D0F7-C650-483D-A160-974BE800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51A2FE-123B-4DA5-87D6-8F60E922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DF36-11DE-4FE2-BE45-9CE4F5568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08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990F74-E747-437A-B857-EE4501318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E466DE-0763-429E-A22D-B6506D5E5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49B98E-9D56-4F76-B449-3179D6A95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083A29-128B-49EE-8931-1C9F545C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9C1C-82A1-4149-8159-CB1D58662898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346A4D-DD64-46DB-940D-7BAD4936B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C5669B-DB18-4F5F-88F1-0428CDA1D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DF36-11DE-4FE2-BE45-9CE4F5568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90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42C71-525A-4A5D-96B5-0D3C5C4A6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76C37C-9B4C-45CA-AF25-C8CBB3077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12DF61-BED4-4E03-AB18-6C3E5B748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CA9A618-847F-416D-9AAA-5FADFFA71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CA76BC3-6F88-48D9-9864-805B3051C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3E27A11-A910-4C2D-889D-4D7439C62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9C1C-82A1-4149-8159-CB1D58662898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D8C3E49-9FEB-4B0E-A448-94A935579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2178FAF-63E3-43A4-8B7A-AA6C3F40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DF36-11DE-4FE2-BE45-9CE4F5568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57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267241-6AEE-4A0F-888D-AE9F1B8A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0E48136-9A79-4AD3-9F29-D8D7A201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9C1C-82A1-4149-8159-CB1D58662898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BC03EC3-3000-4C02-8153-FCC65FF90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7F969C8-48C2-4581-AF21-BD7A8760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DF36-11DE-4FE2-BE45-9CE4F5568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6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8D06614-753F-4DDF-906F-40C1FEA57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9C1C-82A1-4149-8159-CB1D58662898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C31B242-5DA0-45AB-BCA4-04B09EAC1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3BB1AD-CC28-40AB-BBF5-569F7480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DF36-11DE-4FE2-BE45-9CE4F5568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92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F5B9-491C-408B-90B3-E3B3B026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95D1FB-8787-4CBE-9DE4-88ACA3260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047BB8-8104-4FE9-B0F3-A5D912A07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BD83BA-F7D7-49CC-B517-F68FB0A2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9C1C-82A1-4149-8159-CB1D58662898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9794FC-036F-4AA2-B425-F47396F7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1F1303-31D0-405E-9C6F-B70BD69C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DF36-11DE-4FE2-BE45-9CE4F5568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40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8C748-8B97-4236-8494-E29FCD71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2487ED-0863-40DA-B3CC-37CDCACA6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2FFC71-3E02-4953-AD9B-4E713C419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391416-BB54-4322-AFBF-C76E8F93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9C1C-82A1-4149-8159-CB1D58662898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CFE0A9-D1A0-4371-B26F-F1680059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F38005-7EDE-402B-9AC5-4B2A6100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DF36-11DE-4FE2-BE45-9CE4F5568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12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C9565-AF4D-40A8-817D-32DF4339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4295E6-7E27-4159-8B69-3A2A50189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5643A6-0C3B-4D77-8EAB-6A0F960A7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19C1C-82A1-4149-8159-CB1D58662898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79446B-036E-472C-B42C-CB99FCFB8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DF0163-80E3-477F-B566-1728C15FC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2DF36-11DE-4FE2-BE45-9CE4F5568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14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AB1D9-B186-4544-8F1F-66609025A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Футбол в </a:t>
            </a:r>
            <a:r>
              <a:rPr lang="en-US" dirty="0"/>
              <a:t>Kodu game lab</a:t>
            </a:r>
            <a:r>
              <a:rPr lang="ru-RU" dirty="0"/>
              <a:t>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1A6CDF-FFAC-4A1F-84BC-186E419857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Морозов Лев.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8F6A27-C56F-4F80-B91D-06BB089FC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67" y="1030288"/>
            <a:ext cx="1936327" cy="14384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885DD3-3167-43FD-81A6-2A3EC4FE2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833" y="1274731"/>
            <a:ext cx="781074" cy="104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93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C38F9-321B-49AC-B94B-50E32293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4B8CB-F566-41A9-9974-DE2B6C894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Кто я такой</a:t>
            </a:r>
            <a:r>
              <a:rPr lang="en-US" dirty="0"/>
              <a:t>?</a:t>
            </a:r>
            <a:r>
              <a:rPr lang="ru-RU" dirty="0"/>
              <a:t> (1 глава)</a:t>
            </a:r>
          </a:p>
          <a:p>
            <a:r>
              <a:rPr lang="ru-RU" dirty="0"/>
              <a:t>Чему я научился</a:t>
            </a:r>
            <a:r>
              <a:rPr lang="en-US" dirty="0"/>
              <a:t>?</a:t>
            </a:r>
            <a:r>
              <a:rPr lang="ru-RU" dirty="0"/>
              <a:t> (2 глава)</a:t>
            </a:r>
          </a:p>
          <a:p>
            <a:r>
              <a:rPr lang="ru-RU" dirty="0"/>
              <a:t>Мой проект</a:t>
            </a:r>
            <a:r>
              <a:rPr lang="en-US" dirty="0"/>
              <a:t>?</a:t>
            </a:r>
            <a:r>
              <a:rPr lang="ru-RU" dirty="0"/>
              <a:t> (3 глава)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5A7A41-675A-4C68-87B9-46D607BF0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468" y="1027906"/>
            <a:ext cx="4390214" cy="504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60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290DE-929C-495D-A568-9E8E6F0F3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я такой</a:t>
            </a:r>
            <a:r>
              <a:rPr lang="en-US" dirty="0"/>
              <a:t>?</a:t>
            </a:r>
            <a:r>
              <a:rPr lang="ru-RU" dirty="0"/>
              <a:t> (1 глава)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5DBD34-86DE-4227-A1ED-FAF627A4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Морозов Лев, мне 7 лет.</a:t>
            </a:r>
          </a:p>
          <a:p>
            <a:r>
              <a:rPr lang="ru-RU" dirty="0"/>
              <a:t>Я люблю </a:t>
            </a:r>
            <a:r>
              <a:rPr lang="en-US" dirty="0" err="1"/>
              <a:t>Fortnite</a:t>
            </a:r>
            <a:r>
              <a:rPr lang="ru-RU" dirty="0"/>
              <a:t> и </a:t>
            </a:r>
            <a:r>
              <a:rPr lang="en-US" dirty="0"/>
              <a:t>PS VR</a:t>
            </a:r>
            <a:r>
              <a:rPr lang="ru-RU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074D54-4E39-4642-B64F-9790C6AD0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6492215" y="577049"/>
            <a:ext cx="4436196" cy="545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67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F26B6-C7BD-46B4-A6A5-C01C5D63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Чему я научился</a:t>
            </a:r>
            <a:r>
              <a:rPr lang="en-US" dirty="0"/>
              <a:t>?</a:t>
            </a:r>
            <a:r>
              <a:rPr lang="ru-RU" dirty="0"/>
              <a:t> (2 глава)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149747-3A64-4527-A754-444F56CF1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41" y="137286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 этот год я научился управлять непростыми программами я узнал про разные действия с программами.</a:t>
            </a:r>
          </a:p>
          <a:p>
            <a:pPr marL="0" indent="0">
              <a:buNone/>
            </a:pPr>
            <a:r>
              <a:rPr lang="ru-RU" dirty="0"/>
              <a:t>Я научился в </a:t>
            </a:r>
            <a:r>
              <a:rPr lang="en-US" dirty="0"/>
              <a:t>KODU GAME LAB</a:t>
            </a:r>
            <a:r>
              <a:rPr lang="ru-RU" dirty="0"/>
              <a:t> добавлять и удалять объекты, работать с программами.                                              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9F6977-AF55-429B-9E88-EAAA0B8C4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82" y="3047946"/>
            <a:ext cx="9481351" cy="413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26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BEF7F-B691-4DCB-95CC-2DDBFCA15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Мой проект</a:t>
            </a:r>
            <a:r>
              <a:rPr lang="en-US" dirty="0"/>
              <a:t>?</a:t>
            </a:r>
            <a:r>
              <a:rPr lang="ru-RU" dirty="0"/>
              <a:t>(3 глава)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F748B3-0EFC-45A5-8791-228D089BD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Вот фото моего проекта.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BF4B74-C16F-4409-844E-7C25D1CDF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5009730" y="1557007"/>
            <a:ext cx="5805203" cy="219158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3D2773-CEE7-48FB-A24B-58B669D80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377" y="3759640"/>
            <a:ext cx="6010182" cy="335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59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73CC9-D2AB-42FA-92C9-008D14C7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385B48-F074-4A22-A47C-D367A2522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Вот программа.</a:t>
            </a:r>
          </a:p>
          <a:p>
            <a:r>
              <a:rPr lang="ru-RU" dirty="0"/>
              <a:t>ДЕЛАТЬ ДЛЯ МЯЧА!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46451AC-8849-4E0F-97D4-8A6E8A437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356" y="1183741"/>
            <a:ext cx="5428762" cy="224525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88AD70-54AC-4768-9F10-A34B46863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9870"/>
            <a:ext cx="12192000" cy="374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00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116</Words>
  <Application>Microsoft Office PowerPoint</Application>
  <PresentationFormat>Широкоэкранный</PresentationFormat>
  <Paragraphs>18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Футбол в Kodu game lab.</vt:lpstr>
      <vt:lpstr>Содержание</vt:lpstr>
      <vt:lpstr>Кто я такой? (1 глава)</vt:lpstr>
      <vt:lpstr>Чему я научился? (2 глава)</vt:lpstr>
      <vt:lpstr>Мой проект?(3 глава)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Футбол в Kodu game lab.</dc:title>
  <dc:creator>user</dc:creator>
  <cp:lastModifiedBy>user</cp:lastModifiedBy>
  <cp:revision>9</cp:revision>
  <dcterms:created xsi:type="dcterms:W3CDTF">2025-05-11T10:07:24Z</dcterms:created>
  <dcterms:modified xsi:type="dcterms:W3CDTF">2025-05-18T11:21:18Z</dcterms:modified>
</cp:coreProperties>
</file>