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5DEB67-BB3B-4C78-B807-B73DCAF0E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AE5EB07-DF88-4C7B-B242-A72128376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A24A67-630E-4C61-A269-F5244191C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C630-E2D6-43B1-880A-559B704974F1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AA8EDC-76A7-411C-8250-006BF4A1E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979B00-1748-4599-98C7-5ADE24A3C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8CDB-6D30-4199-A57E-0AC04DE3E7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214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635A2D-60C3-4431-AEC8-EA0D63459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7DD4ECA-FEA4-455C-AE47-F26FCA2DD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E41412-C251-4E4B-B19E-E5B3C36AD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C630-E2D6-43B1-880A-559B704974F1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23A512-310F-4DE3-81BA-DE93DE119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85C098-73B3-4800-9D0D-B2F9BC289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8CDB-6D30-4199-A57E-0AC04DE3E7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156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6DE994B-6B08-4619-BC14-CEC4DA59C0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47C9547-C0F5-458C-B3AD-882CFC0DD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60125C-AC88-42AB-8C06-ADF1E35CB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C630-E2D6-43B1-880A-559B704974F1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F57CE1-4FF1-4C81-B835-36F5D3873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C3B400-ABBE-4CB8-98B0-B3874BFC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8CDB-6D30-4199-A57E-0AC04DE3E7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4229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378295-234F-44A0-B04B-ED62AF7E6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235FE9-3401-43A9-A139-0952CFA8F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5F5DB1-1C65-4C00-9AC2-ABCB2601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C630-E2D6-43B1-880A-559B704974F1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25EE27-7A09-40BF-ADB6-3B5F2B53B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0D0D43-9860-4110-89B6-B4561C080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8CDB-6D30-4199-A57E-0AC04DE3E7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8791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854D9B-C351-4D5C-AF37-AE3C78CAB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062275-24FD-43D6-B68C-284AED48D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DDB990-56A4-4FC2-B05F-89C9AD7E3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C630-E2D6-43B1-880A-559B704974F1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0B1C36-148F-4D2D-B6F9-251658847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BF4066-7F66-4633-830D-27B1471C0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8CDB-6D30-4199-A57E-0AC04DE3E7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975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FBD23E-8FB2-47F5-AC5A-1A94BA2C6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C93926-3817-40D2-A2C1-4E98DFF56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8413791-5BC4-43F9-BA84-3CA43E863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6385BB3-DF85-4F60-B2E7-0809F424A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C630-E2D6-43B1-880A-559B704974F1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F5CC33-52DC-43C3-ADE9-CE15CD667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5E48102-BC19-4CD3-8D0E-9ADF41249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8CDB-6D30-4199-A57E-0AC04DE3E7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876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5A4B3E-D516-428A-93CF-B831CBC07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292179-5561-4187-8207-7979E652C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97B9F1A-BF5F-4F98-ADEA-4047764C2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119E189-09DA-442F-A8C0-49006D5B1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4CD3F54-C702-49F4-9971-7A2A867260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E7C19C7-3ED8-4C15-970F-D7DAD812E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C630-E2D6-43B1-880A-559B704974F1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CD4C7DD-4E37-4E54-BDEB-DB7553E18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69947E3-2F97-4446-BED2-10958859F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8CDB-6D30-4199-A57E-0AC04DE3E7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397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5A0281-C6D7-4B5B-8627-58F45EFE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89FD052-7E2A-47BE-8C44-52FB91483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C630-E2D6-43B1-880A-559B704974F1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EBE1027-AFDF-48AB-A073-A1F2514F2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8F9C793-0B6E-415B-A1D7-A9EF33DC1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8CDB-6D30-4199-A57E-0AC04DE3E7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87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C5EC775-F7E4-4E55-90D0-8BC25C539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C630-E2D6-43B1-880A-559B704974F1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DE1A0F3-4C88-496E-9C2C-22954A0B4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58303EF-5096-43DB-B590-503F35450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8CDB-6D30-4199-A57E-0AC04DE3E7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5871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28BE1C-BB0F-4B24-81C5-0F95BE9B9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F1658E-301E-49EF-A37F-9249C122A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C134989-B23B-4812-A7AF-6A234F622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AF9E7C-B5EA-44E1-92B5-69B2F4C85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C630-E2D6-43B1-880A-559B704974F1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6495BEA-CE94-4C49-B7C4-B37382F9F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812703-222B-4359-8FAA-A018E629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8CDB-6D30-4199-A57E-0AC04DE3E7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685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E15CB0-3A53-4B13-AAF8-B7DC03BB9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DA6DD66-0426-403C-9C2F-C9E18DCA05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A46E053-C449-407B-9280-FCAF7B224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8CD5C37-8EB3-4024-9922-83A21F475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C630-E2D6-43B1-880A-559B704974F1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34E22D-671B-4263-8212-344FD4E99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73BE65-4F3F-4AB2-9BE2-E4D273693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8CDB-6D30-4199-A57E-0AC04DE3E7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460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D43E93-91D3-43D0-A0A9-0E3C07955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962202-9802-42CB-B143-1DA7971E1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D29D74-25FB-4099-ADBA-4756A0B11F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1C630-E2D6-43B1-880A-559B704974F1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38B426-DC42-4F36-81FB-A335757868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00A407-B88D-4976-9C4E-6AD140D51C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78CDB-6D30-4199-A57E-0AC04DE3E7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458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E0B876-1046-4E81-84E8-74CD164F2A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Kodu game lab</a:t>
            </a:r>
            <a:r>
              <a:rPr lang="ru-RU" dirty="0"/>
              <a:t>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7E3365-0097-4BB3-A244-B4DC4FF33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7288" y="3509963"/>
            <a:ext cx="9144000" cy="1655762"/>
          </a:xfrm>
        </p:spPr>
        <p:txBody>
          <a:bodyPr/>
          <a:lstStyle/>
          <a:p>
            <a:r>
              <a:rPr lang="ru-RU" dirty="0"/>
              <a:t>Перова </a:t>
            </a:r>
            <a:r>
              <a:rPr lang="ru-RU" dirty="0" err="1"/>
              <a:t>алиса</a:t>
            </a:r>
            <a:endParaRPr lang="ru-RU" dirty="0"/>
          </a:p>
        </p:txBody>
      </p:sp>
      <p:sp>
        <p:nvSpPr>
          <p:cNvPr id="5" name="Сердце 4">
            <a:extLst>
              <a:ext uri="{FF2B5EF4-FFF2-40B4-BE49-F238E27FC236}">
                <a16:creationId xmlns:a16="http://schemas.microsoft.com/office/drawing/2014/main" id="{04B16168-4741-4950-8FB8-85B9C5D4DAE6}"/>
              </a:ext>
            </a:extLst>
          </p:cNvPr>
          <p:cNvSpPr/>
          <p:nvPr/>
        </p:nvSpPr>
        <p:spPr>
          <a:xfrm>
            <a:off x="722888" y="5165725"/>
            <a:ext cx="914400" cy="914400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ердце 5">
            <a:extLst>
              <a:ext uri="{FF2B5EF4-FFF2-40B4-BE49-F238E27FC236}">
                <a16:creationId xmlns:a16="http://schemas.microsoft.com/office/drawing/2014/main" id="{521EC879-A4D6-4BFF-9880-C4E5F698B41B}"/>
              </a:ext>
            </a:extLst>
          </p:cNvPr>
          <p:cNvSpPr/>
          <p:nvPr/>
        </p:nvSpPr>
        <p:spPr>
          <a:xfrm>
            <a:off x="10781288" y="5165725"/>
            <a:ext cx="914400" cy="914400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89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B51F13-8E48-4335-8495-2A02B1468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3B21C4-24CD-40CA-9F29-DBC062A49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Кто я такая.</a:t>
            </a:r>
          </a:p>
          <a:p>
            <a:pPr marL="0" indent="0">
              <a:buNone/>
            </a:pPr>
            <a:r>
              <a:rPr lang="ru-RU" dirty="0"/>
              <a:t>Чему я научилась.</a:t>
            </a:r>
          </a:p>
          <a:p>
            <a:pPr marL="0" indent="0">
              <a:buNone/>
            </a:pPr>
            <a:r>
              <a:rPr lang="ru-RU" dirty="0"/>
              <a:t>О моём проекте.</a:t>
            </a:r>
          </a:p>
          <a:p>
            <a:pPr marL="0" indent="0">
              <a:buNone/>
            </a:pPr>
            <a:r>
              <a:rPr lang="ru-RU" dirty="0"/>
              <a:t>Какие мои программы.</a:t>
            </a:r>
          </a:p>
        </p:txBody>
      </p:sp>
    </p:spTree>
    <p:extLst>
      <p:ext uri="{BB962C8B-B14F-4D97-AF65-F5344CB8AC3E}">
        <p14:creationId xmlns:p14="http://schemas.microsoft.com/office/powerpoint/2010/main" val="4179138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76E844-61E7-405A-9297-0492A45F1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Кто я такая?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78BA10-F7A4-44EF-A686-4A60B98FF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Меня зовут Алиса мне 7 лет я люблю </a:t>
            </a:r>
            <a:r>
              <a:rPr lang="en-US" dirty="0"/>
              <a:t>s</a:t>
            </a:r>
            <a:r>
              <a:rPr lang="ru-RU" dirty="0"/>
              <a:t>n</a:t>
            </a:r>
            <a:r>
              <a:rPr lang="en-US" dirty="0"/>
              <a:t>a</a:t>
            </a:r>
            <a:r>
              <a:rPr lang="ru-RU" dirty="0"/>
              <a:t>p</a:t>
            </a:r>
            <a:r>
              <a:rPr lang="en-US" dirty="0"/>
              <a:t>c</a:t>
            </a:r>
            <a:r>
              <a:rPr lang="ru-RU" dirty="0"/>
              <a:t>h</a:t>
            </a:r>
            <a:r>
              <a:rPr lang="en-US" dirty="0"/>
              <a:t>a</a:t>
            </a:r>
            <a:r>
              <a:rPr lang="ru-RU" dirty="0"/>
              <a:t>t.</a:t>
            </a:r>
          </a:p>
        </p:txBody>
      </p:sp>
      <p:sp>
        <p:nvSpPr>
          <p:cNvPr id="4" name="Звезда: 5 точек 3">
            <a:extLst>
              <a:ext uri="{FF2B5EF4-FFF2-40B4-BE49-F238E27FC236}">
                <a16:creationId xmlns:a16="http://schemas.microsoft.com/office/drawing/2014/main" id="{FB15FD9B-5186-4D9A-B38C-F4FE9544F4BC}"/>
              </a:ext>
            </a:extLst>
          </p:cNvPr>
          <p:cNvSpPr/>
          <p:nvPr/>
        </p:nvSpPr>
        <p:spPr>
          <a:xfrm>
            <a:off x="10670440" y="4478725"/>
            <a:ext cx="914400" cy="914400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лако 4">
            <a:extLst>
              <a:ext uri="{FF2B5EF4-FFF2-40B4-BE49-F238E27FC236}">
                <a16:creationId xmlns:a16="http://schemas.microsoft.com/office/drawing/2014/main" id="{E54ABEEC-D64E-44AD-AE81-7CEB9A322A02}"/>
              </a:ext>
            </a:extLst>
          </p:cNvPr>
          <p:cNvSpPr/>
          <p:nvPr/>
        </p:nvSpPr>
        <p:spPr>
          <a:xfrm>
            <a:off x="5866725" y="365125"/>
            <a:ext cx="914400" cy="663546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164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DBD35E-2B37-4ECB-A762-E2B7DF7CF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Чему я научилась.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7C12E73-D1A3-42B4-ACE2-62505AD45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 научилась делать лёгкие программы и сложные.</a:t>
            </a:r>
          </a:p>
          <a:p>
            <a:r>
              <a:rPr lang="ru-RU" dirty="0"/>
              <a:t>Например как программа футбол и у неё довольна длинная программа.</a:t>
            </a:r>
          </a:p>
        </p:txBody>
      </p:sp>
    </p:spTree>
    <p:extLst>
      <p:ext uri="{BB962C8B-B14F-4D97-AF65-F5344CB8AC3E}">
        <p14:creationId xmlns:p14="http://schemas.microsoft.com/office/powerpoint/2010/main" val="2876576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B3FA72-A560-47B2-8590-DE8FC81D4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моём проекте.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4C2CE7-ABBA-4FF0-BA4F-9040636FF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Мой проект называется весёлый город.</a:t>
            </a:r>
          </a:p>
          <a:p>
            <a:r>
              <a:rPr lang="ru-RU" dirty="0"/>
              <a:t>Вот он.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9AD669D-BB41-4018-BFC7-6E9335DAF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686" y="2437783"/>
            <a:ext cx="5637637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342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040675-43DB-443F-AC82-CA8992F22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мои программы.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2D7898-89F1-41E2-86E5-B780B286F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Вот они.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0DE68F3-3194-4DE5-817F-EAE6BB10F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63369" y="3672901"/>
            <a:ext cx="5744248" cy="309518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4BEECE-B4E9-4512-872C-B4DE18DC2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6154" y="-239697"/>
            <a:ext cx="4855296" cy="6858000"/>
          </a:xfrm>
          <a:prstGeom prst="rect">
            <a:avLst/>
          </a:prstGeom>
        </p:spPr>
      </p:pic>
      <p:sp>
        <p:nvSpPr>
          <p:cNvPr id="6" name="Стрелка: вниз 5">
            <a:extLst>
              <a:ext uri="{FF2B5EF4-FFF2-40B4-BE49-F238E27FC236}">
                <a16:creationId xmlns:a16="http://schemas.microsoft.com/office/drawing/2014/main" id="{268E6D7A-1ECE-4F6B-977A-84FFD94900DE}"/>
              </a:ext>
            </a:extLst>
          </p:cNvPr>
          <p:cNvSpPr/>
          <p:nvPr/>
        </p:nvSpPr>
        <p:spPr>
          <a:xfrm>
            <a:off x="3179123" y="1268953"/>
            <a:ext cx="484632" cy="97840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11206614-6713-4839-9F7B-32DB2B582B49}"/>
              </a:ext>
            </a:extLst>
          </p:cNvPr>
          <p:cNvSpPr/>
          <p:nvPr/>
        </p:nvSpPr>
        <p:spPr>
          <a:xfrm>
            <a:off x="5999440" y="1045177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521A40F-BDBB-4F39-BCA9-A0FD6DA70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63369" y="2261769"/>
            <a:ext cx="6239746" cy="1657581"/>
          </a:xfrm>
          <a:prstGeom prst="rect">
            <a:avLst/>
          </a:prstGeom>
        </p:spPr>
      </p:pic>
      <p:sp>
        <p:nvSpPr>
          <p:cNvPr id="9" name="Солнце 8">
            <a:extLst>
              <a:ext uri="{FF2B5EF4-FFF2-40B4-BE49-F238E27FC236}">
                <a16:creationId xmlns:a16="http://schemas.microsoft.com/office/drawing/2014/main" id="{F1B5492F-7049-4D54-BB07-242AD533A8D5}"/>
              </a:ext>
            </a:extLst>
          </p:cNvPr>
          <p:cNvSpPr/>
          <p:nvPr/>
        </p:nvSpPr>
        <p:spPr>
          <a:xfrm>
            <a:off x="5646198" y="2503503"/>
            <a:ext cx="914400" cy="914400"/>
          </a:xfrm>
          <a:prstGeom prst="su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Месяц 9">
            <a:extLst>
              <a:ext uri="{FF2B5EF4-FFF2-40B4-BE49-F238E27FC236}">
                <a16:creationId xmlns:a16="http://schemas.microsoft.com/office/drawing/2014/main" id="{CC1A2C53-1D2E-421D-93C2-EE8A50F5180A}"/>
              </a:ext>
            </a:extLst>
          </p:cNvPr>
          <p:cNvSpPr/>
          <p:nvPr/>
        </p:nvSpPr>
        <p:spPr>
          <a:xfrm>
            <a:off x="5770840" y="5397500"/>
            <a:ext cx="457200" cy="91440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лыбающееся лицо 10">
            <a:extLst>
              <a:ext uri="{FF2B5EF4-FFF2-40B4-BE49-F238E27FC236}">
                <a16:creationId xmlns:a16="http://schemas.microsoft.com/office/drawing/2014/main" id="{E4257B34-DD53-4CA7-A0D0-4CFCAE0A8F46}"/>
              </a:ext>
            </a:extLst>
          </p:cNvPr>
          <p:cNvSpPr/>
          <p:nvPr/>
        </p:nvSpPr>
        <p:spPr>
          <a:xfrm>
            <a:off x="5586648" y="4001294"/>
            <a:ext cx="914400" cy="91440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15035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88</Words>
  <Application>Microsoft Office PowerPoint</Application>
  <PresentationFormat>Широкоэкранный</PresentationFormat>
  <Paragraphs>17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Kodu game lab.</vt:lpstr>
      <vt:lpstr>Содержание.</vt:lpstr>
      <vt:lpstr>Кто я такая?</vt:lpstr>
      <vt:lpstr>Чему я научилась.</vt:lpstr>
      <vt:lpstr>О моём проекте. </vt:lpstr>
      <vt:lpstr>Какие мои программы.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Kodu game lab</dc:title>
  <dc:creator>user</dc:creator>
  <cp:lastModifiedBy>user</cp:lastModifiedBy>
  <cp:revision>15</cp:revision>
  <dcterms:created xsi:type="dcterms:W3CDTF">2025-05-04T11:25:31Z</dcterms:created>
  <dcterms:modified xsi:type="dcterms:W3CDTF">2025-05-18T11:15:22Z</dcterms:modified>
</cp:coreProperties>
</file>