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E42BA-6154-4A63-AF1E-DD3C4FFE4118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554EE-0BB1-4B4C-B1D6-B6E41C6D62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56B9E-7D55-4601-82EA-B9D763B44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26BB18-7FA7-4B96-B2C3-8A86C892D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D30D5-8AD7-418E-92E8-E126D0165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FCB796-48FD-4C1B-8A48-4DE8CF23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7FDD9-E6ED-4FFB-A78F-350B3979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98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17710-45B9-4A7D-8A3C-815F2771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9ACE25-12A3-4D11-9F18-AE2C771A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BE46D7-513E-4C50-84B2-FC616B28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119EC7-D4BD-4649-8D04-895A9E7A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BD2DA-7ABC-4359-8B36-0E7350D9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4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C4F4754-1041-4537-925E-A047D7D7E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EC8603-101D-4B2B-9E22-5BECE44DC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9E6D6-9CA9-45CD-9857-A858B96C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E6849A-4304-40B5-B70E-35EE4BD53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43756C-BB92-473F-957C-EC0AD3B9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45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16444-3CAD-43B2-9679-FA7FD89A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115B5D-B260-4375-AA6F-85DD667B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3E97CC-A28E-428D-B4EC-65616D25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78DDE5-812B-4D4D-BB38-63630463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0DD8E-620E-4F43-815F-393DC14D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67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CDF584-A2B9-4F73-8140-3589000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900889-7D79-418A-AEE3-4BED63644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BF582-7872-4810-8EA1-27DE12B3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4C29E6-5044-4B13-8033-E903B2A5E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4BAD31-1728-4EEE-888F-D4554587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71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7EABFD-86A3-4EF6-8734-8A37C365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91B3AF-51D5-480A-A40F-AA0403158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6F8671-85CD-4BCA-96C1-3FB13E580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9AEBB0-C36A-4CA7-A99F-25D62CDF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828BD01-1DF2-41B0-8CEB-AF6589AF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EE6E7C-3E21-43E7-A2CF-24AA36C1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40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35CA3-6972-4872-A496-61683FCF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5B791E-6E33-4800-B91E-69C85A84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06E3A5-55B8-4403-AB19-3B8E106F8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4A46FF-02EA-49AA-B403-C84312FD8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5D4402-829A-48D1-A295-F432A1209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D037995-087E-4B96-AAA9-3AF4094A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CA58CB-19D9-4115-837F-830CD567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A2F4AD-8F2F-4108-BC23-8237D91D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63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6F27F-DB57-4DAA-A3AA-99B5219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E95892-7BDC-43B6-8C40-60C7E2209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ADD4E5-B4CD-46C2-92E4-2608E547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2110ED-D7C7-47A1-9993-E645580E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267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532DA0-3527-4B62-92A2-8D855C83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D71F9D-F790-4004-A839-484E7BCE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D87536-D099-4652-997F-EF572EC0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68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17450A-2103-47A3-811E-B2DA3965A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83C0E-0D40-4939-833C-9913D6F59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1FDCC3-323A-4222-B8C6-44373C493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3BEA1D-988C-4CF6-824F-5814BE7B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A6217A-3820-4F9F-BA38-291FF7AF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CF5E78-7F7D-48DB-94A8-0ABE9D17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4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9560CC-1710-421C-9E93-D01BB2CD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5CC22F-576F-4D39-962F-6772D8C381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F71497-5D42-43F5-8B0F-7AD0B085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D810B-089E-4109-A30C-072B8093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224EC5-6661-442B-A95C-B56494E5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53390B-2EED-492D-A7F7-AAB503BEC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977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1CA933-BAFF-45C8-A393-9B5C41472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8A2860-D433-4673-8000-F088A2AC0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07C10-E117-4704-A967-477843C77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17618-AD09-47A5-A798-0CA440BD8B8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77846-B148-41E1-9BAB-BBF1799B9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47EE53-AA25-4799-B04A-48277CC7F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3C36B-824F-4F4D-8D33-EACCFFF956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74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6B67A-465B-49FE-BD1A-6BD506DEA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Подводная    война.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E33E59-1B3B-4416-87E5-D9BC3C972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Артём   </a:t>
            </a:r>
            <a:r>
              <a:rPr lang="ru-RU" dirty="0" err="1"/>
              <a:t>Шедогуб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D19086-FDD0-4627-BFCF-7CD4CE00B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128" y="72793"/>
            <a:ext cx="10111167" cy="273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9CEF7-DC79-4F14-9DDF-30FF8086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1C33F-470A-4228-95AE-3ABA5575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я.</a:t>
            </a:r>
          </a:p>
          <a:p>
            <a:r>
              <a:rPr lang="ru-RU" dirty="0"/>
              <a:t>Чему  научился.</a:t>
            </a:r>
          </a:p>
          <a:p>
            <a:r>
              <a:rPr lang="ru-RU" dirty="0"/>
              <a:t>Мой  проект.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6D8AB8-60F0-4C06-80DB-8A0B4D2E8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39" y="2312577"/>
            <a:ext cx="7395089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3C587-EB0F-4143-8165-9BA0C76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 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80BDAE-2FB1-47E1-89AE-57CF5F8B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Артём </a:t>
            </a:r>
            <a:r>
              <a:rPr lang="ru-RU" dirty="0" err="1"/>
              <a:t>Шедогуб</a:t>
            </a:r>
            <a:r>
              <a:rPr lang="ru-RU" dirty="0"/>
              <a:t>, мне  7   лет, я люблю играть в телефонные  игры.  </a:t>
            </a:r>
          </a:p>
        </p:txBody>
      </p:sp>
    </p:spTree>
    <p:extLst>
      <p:ext uri="{BB962C8B-B14F-4D97-AF65-F5344CB8AC3E}">
        <p14:creationId xmlns:p14="http://schemas.microsoft.com/office/powerpoint/2010/main" val="377827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D8546-962F-4540-B2EE-EB0F13DD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 я  научился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4886E-A86E-4500-9970-49FF84A4B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Цикл  это повторение.</a:t>
            </a:r>
          </a:p>
          <a:p>
            <a:r>
              <a:rPr lang="ru-RU" dirty="0"/>
              <a:t>Переменная   эта  коробка   для   цифр.</a:t>
            </a:r>
          </a:p>
        </p:txBody>
      </p:sp>
    </p:spTree>
    <p:extLst>
      <p:ext uri="{BB962C8B-B14F-4D97-AF65-F5344CB8AC3E}">
        <p14:creationId xmlns:p14="http://schemas.microsoft.com/office/powerpoint/2010/main" val="23184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57896-8834-456D-87B5-497FD58CC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84"/>
            <a:ext cx="10515600" cy="1325563"/>
          </a:xfrm>
        </p:spPr>
        <p:txBody>
          <a:bodyPr/>
          <a:lstStyle/>
          <a:p>
            <a:r>
              <a:rPr lang="ru-RU" dirty="0"/>
              <a:t>Мой 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EFB569-7101-49A8-9FF6-B5614DA4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Мне  нравится вода  и стрелялки, поэтому я решил сделать игру, где можно сражаться под водой. Вот  фото мира.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044BB6E-C288-4BAE-90D2-8AE20FA93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250" y="2678815"/>
            <a:ext cx="6187736" cy="41249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478969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69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Подводная    война.</vt:lpstr>
      <vt:lpstr>содержание</vt:lpstr>
      <vt:lpstr>Кто  я</vt:lpstr>
      <vt:lpstr>Чему  я  научился</vt:lpstr>
      <vt:lpstr>Мой 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Подводная    война</dc:title>
  <dc:creator>user</dc:creator>
  <cp:lastModifiedBy>user</cp:lastModifiedBy>
  <cp:revision>14</cp:revision>
  <dcterms:created xsi:type="dcterms:W3CDTF">2025-05-11T10:12:08Z</dcterms:created>
  <dcterms:modified xsi:type="dcterms:W3CDTF">2025-05-18T10:28:28Z</dcterms:modified>
</cp:coreProperties>
</file>