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8CBF8D-E4B8-4A47-B8B0-BA1EB6800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AD91C11-FB74-41D1-A4ED-D2FDCC8B4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8C2F1C-4C45-4A2C-A3C8-9E184E7F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2BC324-33F7-4D1D-8946-043CFB54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FD0A0D-849C-452A-A979-078369A6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8684F-31BB-4483-AB82-33A00ABA6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41C3D74-B883-4061-BA3F-07CFF48DC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0D48CAC-E78E-42C3-AF6D-97C07F7EF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F1A628-F1C5-4819-BED3-8C1EB8991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F5D36A-4B70-4054-948C-CD90DE117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37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74AF364-3183-4A83-A923-68ED091B2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E24A24-D6E0-4D5E-815B-824A11703B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0EC58D-F630-4C9B-9A20-C08FC886E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25955C-F9FE-493A-B91E-A4A10421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43D40-1391-4B5E-9CB2-1A95E8D5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2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7838D-CA94-45C7-BD51-9E3695708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E4C78F-964A-4CA1-BE6A-F967620F7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958BB5-E2BA-48EF-A8F1-FEA95A54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10D320-B1A9-4148-AC46-04408D34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1D3DFA-82BB-438E-BBDB-66103243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09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68AF6-2B9B-4676-8611-417F4E5AC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3E7BAC-6F28-485C-B209-610D7D5D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D6856-8F03-4ED6-A3AF-05CD12108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FE03DC-3ED1-49B9-AC09-FB78B082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5BAB66-81CC-4CE1-92D3-69F8CE951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32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DBF16-420C-4CFE-B903-9EE9EB1C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663698-0BE0-45F0-AB18-29485FD78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8B1FF3F-CF66-4614-9E03-E4B689AC9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FBE2B3-B21B-4CF0-89DA-5750D6F83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72B52A-4C2F-469C-A917-35BA16616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024191-2DB5-4908-A09E-65A93DE25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72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D4941-2613-4E04-AA80-05D1D208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C1C05F-317E-4AA7-B375-397453C48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1AF946-8194-4090-8E2D-C8E39E450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26AF30-E94A-4204-B4A1-B22AD38AD5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045C8B-D2C0-4789-A6B2-C4B22A660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58E4DD6-0163-4E44-9716-8DC5068E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01DBDDE-FBBC-4731-BBC7-FCD4AB24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3FC2B-2766-4344-8331-316B84BD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5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23153-4CDF-4C94-86E4-0B8BA293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106FB25-E777-4106-9C79-033FA9EBB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7A6768-60EA-4946-97D1-0CD1BA39B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407B1F7-F9DE-4E86-B11D-5A52DF78B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70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553B7D-B853-4195-90A7-A43BA5984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5B0FF0-81C9-4B0D-8324-3260BE45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8C15FA-BA05-4383-91FB-B2E8F909F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9865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602AAF-DF1A-4476-9FA9-1A7CC4E13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07CA5A-D609-490F-BC18-6C9B223A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84A664-BA7F-4D5B-9E91-9709DA405A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9DB130-FCC8-45C0-B02E-A426A648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C7C3CCC-CD4F-4884-9312-6595223CA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A78A6A-E65F-49E1-B183-F77D4CBF5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937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D0410-E974-4EE6-87A8-2050AAC02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6BCA7F9-D1EA-4F7B-B52A-4E4041BF8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48E24B1-19FE-4DE8-AECC-A023FB6FB3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5BF9D0-05B4-4BA8-9B91-EAF8C61E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1827D8B-47CC-4ED4-9BEE-2CBEDBD6D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FDAF4C-A2E7-4D4B-96EC-146369A2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79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6FD3B-AF84-4320-A9A2-0DE0E8225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34151F-6AC4-4043-9421-CCFDB7C59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B94D5E-1684-4B29-9152-2CD0F44995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66C5F-662D-4D32-8267-B468BDDB4EE1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E11F1D-269D-46F6-8304-BF8564163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7EA9A7-D1A1-48E7-9D16-C3A239AF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314CA-0170-4A18-9B78-0CC4DAB85B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08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C1384-2384-47F0-A3E2-5A66095563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Скретч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C7AD2E-2912-4390-92CC-8CFC1BCD33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Женя </a:t>
            </a:r>
            <a:r>
              <a:rPr lang="ru-RU" dirty="0" err="1"/>
              <a:t>клеин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164E91-9703-4585-881B-4984C4AA6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95" y="4715152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4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6F7021-B8C4-48A3-8C86-A7F20442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Содержание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03170-9EB1-43DD-8981-00CE60196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Кто я? </a:t>
            </a:r>
          </a:p>
          <a:p>
            <a:r>
              <a:rPr lang="ru-RU" dirty="0"/>
              <a:t>Чем я научился</a:t>
            </a:r>
          </a:p>
          <a:p>
            <a:r>
              <a:rPr lang="ru-RU" dirty="0"/>
              <a:t>Какой мой проект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EBA7A2-E60F-43F8-96AE-523DFF69C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305" y="4892675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7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E1F1F-4452-4DC5-A8E0-1C0145CFF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Кто я такой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FC59B8-FE71-4B57-8794-0ADA141FD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Меня зовут женя мне 7 лет я люблю </a:t>
            </a:r>
            <a:r>
              <a:rPr lang="ru-RU" dirty="0" err="1"/>
              <a:t>роблокс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218C36F-A03F-499F-8DAC-00ED784D9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093" y="4465791"/>
            <a:ext cx="2009775" cy="22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97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7A8EE-F9B6-47A8-ACC0-F985BAAE3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Чему я научился?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AEE2D-B643-419E-AB9E-8B60EDCF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такое цикл это повторение ну вот если я кусаю яблоко </a:t>
            </a:r>
          </a:p>
          <a:p>
            <a:r>
              <a:rPr lang="ru-RU" dirty="0"/>
              <a:t>Каждый раз это цикл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3EA684A-B255-4BFA-A215-78D286C6B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88" y="4963727"/>
            <a:ext cx="2847975" cy="1600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0460F91-02A6-4692-ABA6-A068F79A9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14" y="4543425"/>
            <a:ext cx="1981200" cy="23145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8B2580-810E-4723-A17C-53C908ADC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560" y="3734964"/>
            <a:ext cx="5362853" cy="302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78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46829-2294-423B-AFE2-25D61CAD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Растение против зомби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FFF72-0218-4F28-BB11-3E457DF8E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 создал в скретч копию растение против зомби2</a:t>
            </a:r>
          </a:p>
          <a:p>
            <a:r>
              <a:rPr lang="ru-RU" dirty="0"/>
              <a:t>Чем отличается что он не настоящий и всё криво 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75F3F5-B338-4680-8710-577A3A196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034" y="4182492"/>
            <a:ext cx="1704975" cy="16002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9D5B01-393C-45E1-B90A-037CF9B64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447" y="4342290"/>
            <a:ext cx="2847975" cy="16002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C2944F5-C4DC-4A55-8831-18FFDE5C5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918" y="1027906"/>
            <a:ext cx="2857500" cy="1600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424150-8A07-43B1-899A-28E3D8145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59760" y="3198723"/>
            <a:ext cx="4358936" cy="311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88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ECC4345-2DA4-49DE-8416-AF05F061A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" y="-15536"/>
            <a:ext cx="6325483" cy="312937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D5D8C84-2310-4FCA-8769-367C32A11D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483" y="-15536"/>
            <a:ext cx="5315692" cy="47631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F64C95-82CC-4DEE-A5ED-1FA6B8D54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4915"/>
            <a:ext cx="4762481" cy="364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83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64</Words>
  <Application>Microsoft Office PowerPoint</Application>
  <PresentationFormat>Широкоэкранный</PresentationFormat>
  <Paragraphs>14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Скретч </vt:lpstr>
      <vt:lpstr>Содержание </vt:lpstr>
      <vt:lpstr>Кто я такой </vt:lpstr>
      <vt:lpstr>Чему я научился?</vt:lpstr>
      <vt:lpstr>Растение против зомби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Скрейтч</dc:title>
  <dc:creator>KiberUser</dc:creator>
  <cp:lastModifiedBy>KiberUser</cp:lastModifiedBy>
  <cp:revision>12</cp:revision>
  <dcterms:created xsi:type="dcterms:W3CDTF">2025-05-11T10:09:48Z</dcterms:created>
  <dcterms:modified xsi:type="dcterms:W3CDTF">2025-05-18T12:11:25Z</dcterms:modified>
</cp:coreProperties>
</file>