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2A61-F592-40D4-BF97-2798ECFF0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5A737B-0768-45E3-8E1C-59CA23E4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B001DF-B87F-4242-8AB7-A2BD88AB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4CE6-2638-436F-BEAA-C8062B44E837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01FB4A-279E-4411-AD4A-D40155C8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0C6F92-921F-4785-BE73-37FF8000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1517-00BD-474D-AB0A-FB0F3615C01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56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70802-7531-4E11-B70F-D7F723BD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B01CC3-7795-4CEB-A2BB-5E71BF394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F2B269-5F6F-4E2C-9118-E83CC328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4CE6-2638-436F-BEAA-C8062B44E837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1A512A-A68B-46A4-9361-1D000E80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AFAEF3-283E-4F96-B4CE-ABA99304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1517-00BD-474D-AB0A-FB0F3615C01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803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7839D60-010B-4205-AE11-26F42D5FF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659C31-880C-4A89-81EC-2CE585DBB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47D2D5-A402-4F43-9B01-2656208C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4CE6-2638-436F-BEAA-C8062B44E837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760DD-4332-462E-A1CF-928F28FD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FCBDD6-1BB1-4203-B80F-6DB82A4C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1517-00BD-474D-AB0A-FB0F3615C01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924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28F31-00B9-45F7-9E1C-6E042C87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03D73C-9912-46F4-8753-4A0746E3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40FD71-EE0A-42E4-A2B0-43ADD4AD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4CE6-2638-436F-BEAA-C8062B44E837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6659F0-3E6C-42B1-986E-4E8C04B8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7BADE7-D234-4183-B468-5D7A6FC6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1517-00BD-474D-AB0A-FB0F3615C01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65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9D10F-52C1-467D-832E-FF4E9FA0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7D282E-CE0F-4362-8BF5-D4E43080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CCBFC5-43D3-46E0-B749-F3F02344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4CE6-2638-436F-BEAA-C8062B44E837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591E7B-FC4C-46E6-9D74-A5412639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9EE04F-3458-47E5-B0F5-4CB0076C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1517-00BD-474D-AB0A-FB0F3615C01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41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6FB67-B0D7-4174-9915-2A8C2CCA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B774C-B4DA-422B-80E7-A1111EF1F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DFE64E-EEF7-4E2B-A87C-2E41F96A3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A6E79B-7B09-4E12-A997-A9F9DBE2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4CE6-2638-436F-BEAA-C8062B44E837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EAE817-F150-43D4-A190-558BDA3A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3A224B-1912-43B8-BBDC-DB0E4C89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1517-00BD-474D-AB0A-FB0F3615C01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13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28E43-F445-44FC-A3EF-3A6A6FCF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EE7EFA-7248-4E0A-8101-8B150A0E3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4E22D1-FA70-49F0-8B45-719ADF82B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73A017-5694-4A08-8A76-DCD9CA93C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B2A910-0810-4689-AFE9-6998F90DF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27F8D6-C97C-4AA6-A090-FC550ED3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4CE6-2638-436F-BEAA-C8062B44E837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E652A99-D8B6-4B9E-A33B-8B755EF7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75D914-89DE-4958-8F21-ED9A809D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1517-00BD-474D-AB0A-FB0F3615C01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642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2F633-9411-46AF-ABB3-7967F56B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BD7C76-7FF5-4864-AEFE-1A648BF2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4CE6-2638-436F-BEAA-C8062B44E837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920049-6090-40DB-9D1F-760ACB20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7D49DC-D83A-4424-A5F6-E07A27AB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1517-00BD-474D-AB0A-FB0F3615C01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22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97BE0E-0C0C-4535-9919-10822CF1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4CE6-2638-436F-BEAA-C8062B44E837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3A66796-850F-4C7D-8BDC-8E9B5E7B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EADAD6-6274-43DE-988E-83B14E37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1517-00BD-474D-AB0A-FB0F3615C01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9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4ADE3-0B1B-4AF4-81BA-70D4CD12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BA88ED-C52F-47B7-AC42-ECA94B26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4A3583-A79F-4E91-A4A7-33176268D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5A69C9-65B5-4A07-AA19-EFE406BE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4CE6-2638-436F-BEAA-C8062B44E837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1BA5F5-8A1C-4510-8CB7-99448A7C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467D65-0790-406C-9401-8478119E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1517-00BD-474D-AB0A-FB0F3615C01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08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5A8E7-8FC6-46E7-8663-1719EA6F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3AE722-4898-49CB-BBFA-E02A47C0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53E454-B3B7-47F3-A9D5-32468029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96C683-6B57-4F61-91D2-1BE3FC69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4CE6-2638-436F-BEAA-C8062B44E837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8017FD-3C64-41F7-B431-705D7BE5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26F8A2-0B07-4832-8BBD-5957655E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1517-00BD-474D-AB0A-FB0F3615C01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61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BF5B8-A8EA-4FBB-929B-622C420F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87020-5BAB-495C-941D-4AF97AFAB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A9A2E1-77F0-416B-97F2-968C6B378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14CE6-2638-436F-BEAA-C8062B44E837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E7B87-0DC6-4E61-9833-5D7E9D39E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396804-D099-41E9-B1C2-22BA085E4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1517-00BD-474D-AB0A-FB0F3615C01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59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F0AED-0784-408E-AC9C-2E45E4E40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Скретч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E2C40C-9C26-4592-8718-5ED32AF00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Лёша раков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ECF2DB-AE42-40B1-BEDF-65F825D46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63" y="4574034"/>
            <a:ext cx="2095500" cy="2095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11DECE-8632-4A2B-8B31-884312087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956" y="2048669"/>
            <a:ext cx="3619500" cy="47625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3EB2A0-E202-444E-8615-B2763B2E2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89" y="-164302"/>
            <a:ext cx="3286584" cy="42392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E3D351-BEA4-48D4-BF3C-167FC298E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89" y="1331650"/>
            <a:ext cx="3286584" cy="274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9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3E9F8-4FC3-47E1-BE62-A2547010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0A4343-2365-4B68-9DEE-62136A9A6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Кто я? </a:t>
            </a:r>
          </a:p>
          <a:p>
            <a:r>
              <a:rPr lang="ru-RU" dirty="0"/>
              <a:t>ЧЕМУ НАУЧИЛСЯ ЗА ГОД</a:t>
            </a:r>
          </a:p>
          <a:p>
            <a:r>
              <a:rPr lang="ru-RU" dirty="0"/>
              <a:t>КАКОЙ МОЙ ПРОЕКТ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6137AD-8D3E-445C-B79C-3047D8A7F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96" y="0"/>
            <a:ext cx="5979395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9DAC06-B5DF-4AD1-A80E-F603C32E9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00392"/>
            <a:ext cx="2181529" cy="17576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3FF0F6-00FC-4A5A-A070-F4E9AEDE7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529" y="5100391"/>
            <a:ext cx="2181529" cy="17576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733BB8-1A76-4C8D-9715-4AF6E60A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058" y="5100390"/>
            <a:ext cx="2181529" cy="175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9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CA83E-67B4-4634-977A-095D27EB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81046C-C9D7-4854-A020-EAF4207A1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МЕНЯ зовут Лёша мне8 лет я люблю </a:t>
            </a:r>
            <a:r>
              <a:rPr lang="ru-RU" dirty="0" err="1"/>
              <a:t>роблокс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A05211-3864-498A-BA43-1BAFE582D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476" y="4372286"/>
            <a:ext cx="7009524" cy="24857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C64202-3838-4647-BEF3-8B6FB7601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2286"/>
            <a:ext cx="5182476" cy="24857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EB6542-89FE-448C-80C6-6F65ACAEA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476" y="2272682"/>
            <a:ext cx="7009524" cy="22660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3A1235-8F2E-4F52-8E17-1A0A2F498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2682"/>
            <a:ext cx="5182476" cy="218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0C1D0-7C78-40FD-939C-A2CB1E9F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ЧЕМУ Я НАУЧИЛСЯ?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3DFF49-77BB-48A9-BADF-91D312C5B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цикл это повторение ну вот я ем кашу</a:t>
            </a:r>
          </a:p>
          <a:p>
            <a:r>
              <a:rPr lang="ru-RU" dirty="0"/>
              <a:t>КАЖДЫЙ РАЗ ЭТО ЦИКЛ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E7D074-F4F5-4FD7-9B95-625031338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" y="3591368"/>
            <a:ext cx="12085468" cy="326663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05E74C-B648-48EB-BDD1-B3F3B1B54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293" y="0"/>
            <a:ext cx="2506707" cy="334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0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64E64-8F0A-497A-8924-6DAFD766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Андэйтэйл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D08A0-5BA6-4492-A425-4FCCFC4A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СОЗДАЛ В СКРЕЙТЧ КОПИЮ АНДЭЙТЭРЛА</a:t>
            </a:r>
          </a:p>
          <a:p>
            <a:r>
              <a:rPr lang="ru-RU" dirty="0"/>
              <a:t>ЧЕМ ОТЛЕЧАЕТЬСЯ ЧТО ОН НЕ НАСТОЯЩИЙ И ТАМ ВСЁ КРИВО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49D23A-5255-435B-91CA-51F47C87D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0" y="4762500"/>
            <a:ext cx="2095500" cy="20955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B9173D-7C4A-4723-B385-AC3D0B8FB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610" y="3951326"/>
            <a:ext cx="3619500" cy="290667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36D6C3-263E-484F-8359-462585667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790" y="3429000"/>
            <a:ext cx="2773038" cy="116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007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60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Скретч</vt:lpstr>
      <vt:lpstr>СОДЕРЖАНИЕ</vt:lpstr>
      <vt:lpstr>Кто я?</vt:lpstr>
      <vt:lpstr>ЧЕМУ Я НАУЧИЛСЯ?</vt:lpstr>
      <vt:lpstr>Андэйтэйл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Скрейтч</dc:title>
  <dc:creator>user</dc:creator>
  <cp:lastModifiedBy>user</cp:lastModifiedBy>
  <cp:revision>11</cp:revision>
  <dcterms:created xsi:type="dcterms:W3CDTF">2025-05-11T10:07:43Z</dcterms:created>
  <dcterms:modified xsi:type="dcterms:W3CDTF">2025-05-18T10:47:07Z</dcterms:modified>
</cp:coreProperties>
</file>