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FD806-7ED7-4D9D-9D98-D8B904AA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3F939A-4DD0-4D63-B3BB-C33CF47C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E3CA3-DDDD-43B9-BDE9-70DD5CA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22631B-C568-4E63-B032-7C8C0350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8D6262-F878-4A6E-89D8-395A0199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5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12332-3445-46A2-A274-5DE441F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793A1A-EF82-4D89-8D45-79907FA4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70353-A4FB-4761-8A38-4B72D3C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08AC48-A113-423F-B2F6-1FE0A526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C32E4-D6A9-4969-A1F4-B3816BC2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08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D53AAB-4FFB-4797-BB9E-0480EAB20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E75E06-CC84-468A-8A5D-A8C10BAB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24A07E-E029-4BD9-9557-81F01AD8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84C763-84C0-4D01-985D-3B8FF863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A9FB2-D21A-4326-B94C-0758103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39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584F-727F-4022-BA89-BC4E9D97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D69EE4-D47E-48DA-8095-EC705074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41DEA-C49D-43B8-9612-0E3BF0D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40FFB6-BAE3-452E-BEA1-C2C4F985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48E29-C940-4575-9F01-AB0A9E01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55CB6-0A0B-4FF2-AF3A-82FD06D5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CBB00E-385A-4149-9FD6-14C52816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DD5ADF-9807-425B-BB0D-9B80D34F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C331E-B767-4C71-AE76-0CE41944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554BD-670A-4738-87C4-A69AF54C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67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BAD43-99C4-44AC-AC0C-C1161E5C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CE771-72A0-42A7-A20C-5521550F9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B70DB5-A47F-47C5-BC41-98BB7603A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F4AC8A-B959-41B0-9015-251AE07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60DABD-A7C5-427E-9E9E-0B34C043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25CA3-76B6-4E8B-98EF-F69CAF0C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13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49E6E-B796-43FF-A9A9-1237AAA2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A4E096-A6A1-44D7-9756-8C4358D8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83834-1A9D-42D3-86AD-72BCD49B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0C647A-07FA-41E5-99E4-668802D86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26C7B9-1618-4915-BC17-5BAADD2C7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D9396B-C722-453E-9A98-B4C1585B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339A27-929A-4D30-9AB9-72385A9B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80B274-2FBD-4B5C-BB7A-B99197E9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6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D31D0-694F-4A3F-BFDB-666B0D50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8EA83-A66C-4A4C-A4A9-1AAC6656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DC1677-F8E9-4B3C-A78F-C41818EE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62694D-BE26-49B8-968E-0BE30ECE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B99B15-A43B-4EB7-B0BB-7B1C8A5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389210-8DBE-457A-A7B6-C32D8FA2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6DD843-4BFB-4F83-8C49-B9E61959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8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5F4D0-0627-4121-B791-F07BD600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D6FA2-DD67-42A9-9FE5-8B3E0DBFA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6CB4F-5B44-42EE-B1EF-A7994E2B2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D98AD1-A149-4D6C-91EA-592C085D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CA9192-C56B-4EC6-821A-23DC84B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5E36B-B31F-4B18-8A53-E2E6B210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51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909F8-48E0-48CD-852C-E6880A8A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249B8E-B953-4176-8504-C1DBF4E0B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F309DB-58B1-4700-A550-142873E7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440A6D-AFAE-4D56-B489-43FB05B1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745C13-8412-4E6E-B09D-9BECB4C3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12840E-6480-4189-A3D4-1FE5ED0E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0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A2BEF-C31B-4B1C-BC1A-C36D80CC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8CE3E0-6B61-40C5-A12C-72D9AE98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E3FED5-790F-4031-8D13-81EF116C9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6E874-CF93-4E72-B55E-6DE256D759D0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1325D-3C3F-40AF-9AB3-EDC7E886A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3A9570-DC08-49D1-89DE-0A5FAEA8E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238A-9BEB-4B58-B1FE-43E90EB807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81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4D2E8-92D6-4DFC-940F-59B947EB5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Кодо</a:t>
            </a:r>
            <a:r>
              <a:rPr lang="ru-RU" dirty="0"/>
              <a:t> гейм </a:t>
            </a:r>
            <a:r>
              <a:rPr lang="ru-RU" dirty="0" err="1"/>
              <a:t>лаб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09AF94-8A8E-4A7A-81C7-BE69CFCBE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Молошников Миша</a:t>
            </a:r>
          </a:p>
        </p:txBody>
      </p:sp>
    </p:spTree>
    <p:extLst>
      <p:ext uri="{BB962C8B-B14F-4D97-AF65-F5344CB8AC3E}">
        <p14:creationId xmlns:p14="http://schemas.microsoft.com/office/powerpoint/2010/main" val="297186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87EF8-D064-4F1A-A60D-CCD85FF4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0DCB2-6C05-423B-88EE-BA09A519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  <a:p>
            <a:r>
              <a:rPr lang="ru-RU" dirty="0"/>
              <a:t>Чему научился</a:t>
            </a:r>
          </a:p>
          <a:p>
            <a:r>
              <a:rPr lang="ru-RU" dirty="0"/>
              <a:t>Мой проект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3DE4F-628F-4E9D-87B6-2DA2C1AC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64885"/>
            <a:ext cx="2953793" cy="405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8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05227-7293-48B2-AA20-B7687633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77586-141D-40F2-9C42-76B59976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Меня зовут Молошников Миша, мне 8 лет, я люблю играть в волейбол.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6D9743-6034-4A0C-BE3C-AD8299E2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74" y="3267027"/>
            <a:ext cx="4180980" cy="32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4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E799F-E104-4ED8-A795-DDD77DD6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583FC-E88A-4A36-92B9-E39F7FF9F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 это повторение чего-то</a:t>
            </a:r>
          </a:p>
          <a:p>
            <a:r>
              <a:rPr lang="ru-RU" dirty="0"/>
              <a:t>Я научился как создавать роботов и писать им программу</a:t>
            </a:r>
          </a:p>
          <a:p>
            <a:r>
              <a:rPr lang="ru-RU" dirty="0"/>
              <a:t>Я узнал что </a:t>
            </a:r>
            <a:r>
              <a:rPr lang="ru-RU"/>
              <a:t>такое переменная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A203F1-330B-4AC2-B025-D8523A13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76" y="3750306"/>
            <a:ext cx="2564614" cy="242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3A133-E7FD-4DF8-BD1F-C74E8D13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847E0D-1EF4-401B-AD5C-5EBAF4C1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Моя игра называется- Симулятор скалолаза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ADAACE-14F4-4515-8330-A90524DD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788" y="2272862"/>
            <a:ext cx="72264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6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Кодо гейм лаб</vt:lpstr>
      <vt:lpstr>содержание</vt:lpstr>
      <vt:lpstr>Кто я</vt:lpstr>
      <vt:lpstr>Чему научился</vt:lpstr>
      <vt:lpstr>Мой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Кодо гейм лаб</dc:title>
  <dc:creator>user</dc:creator>
  <cp:lastModifiedBy>user</cp:lastModifiedBy>
  <cp:revision>16</cp:revision>
  <dcterms:created xsi:type="dcterms:W3CDTF">2025-05-11T10:10:29Z</dcterms:created>
  <dcterms:modified xsi:type="dcterms:W3CDTF">2025-05-18T10:56:00Z</dcterms:modified>
</cp:coreProperties>
</file>