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5D3D4-FE23-4EFD-9960-5868028E7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82E5EA-EFE9-4F53-AE25-28CEAC71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D65981-85CC-431D-9C06-53D68243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EB78-032A-4075-8020-58382E356054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F0ADB4-BF28-4C75-A22C-E982C896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308777-B3A9-47A7-89F0-887189B0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6161-C2B6-4A66-9223-35BC27AFFE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42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41BC7-DA4C-46A3-85B3-D1A742C6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A8A99E-6587-428F-AD68-C29B19D03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326B30-7516-4F8B-A1A1-D716847C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EB78-032A-4075-8020-58382E356054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0B1B16-1144-4446-8CDC-439857D5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81BFBD-A91C-4C2E-BED8-4E4D1AE2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6161-C2B6-4A66-9223-35BC27AFFE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4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6EC655-5472-4B5C-AB72-B95875875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0FCB43-2543-4C72-87AC-D0C0B6E14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31A20F-089B-461F-9C63-FD5AAD91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EB78-032A-4075-8020-58382E356054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08E814-1C44-4157-BB75-0E0C6E3E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F99BB0-956A-4F66-B239-73947735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6161-C2B6-4A66-9223-35BC27AFFE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24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33F03-8357-4B33-A387-C8812127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D31125-2872-47F8-B8D2-B3D19FB45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A5DBC1-F445-424F-B271-03EFDEF2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EB78-032A-4075-8020-58382E356054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C2C823-C49F-40EC-9052-D4E4EF7C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DDA4F1-6F73-46FE-AD50-F57AB609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6161-C2B6-4A66-9223-35BC27AFFE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69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BF390-1945-41B5-8573-087ECACA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A6731D-F7B5-4EEC-800A-EB1BE7546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E83DBC-48A0-43B3-B9AC-C615FB17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EB78-032A-4075-8020-58382E356054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C88E7E-D4AE-4BF5-B451-D77C1D02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E14F72-A1F9-4030-B75F-C5DF66D7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6161-C2B6-4A66-9223-35BC27AFFE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24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D3D3D-4A37-4DD2-A3AD-FE45F463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46423A-DBE6-439D-98AF-38793C220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086566-8235-457A-9AA3-63DE1ED0A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5CAD87-BFE6-4DAA-AFB2-220010DB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EB78-032A-4075-8020-58382E356054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7C7E3F-ECDD-4501-9438-A3A98E99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E8EC81-CF01-46DB-940B-1FB4439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6161-C2B6-4A66-9223-35BC27AFFE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53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8A53B-2E72-45D4-888F-E7C0B0B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7FA3F3-A24B-41AA-AA05-950D476AC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75F710-7D10-435E-BCF1-F9D465104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9295176-6A77-43CB-A313-5F867AC0E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50F99B-AED9-4442-B9BC-E31A33BEC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7375F20-5A7B-442E-AD5B-C6DA8819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EB78-032A-4075-8020-58382E356054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D59104F-F5E9-4104-BD85-8836FAAB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58CD156-7A7B-4B95-9B4B-FEDD6359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6161-C2B6-4A66-9223-35BC27AFFE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13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8B4860-6630-4BC4-8971-A9C3F0B1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DCA607-0B1A-4E25-8ACB-8002614A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EB78-032A-4075-8020-58382E356054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055CB9-0F87-4AE3-931D-63CDDC8A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3CE7BE-0682-41A3-A1AA-6162827A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6161-C2B6-4A66-9223-35BC27AFFE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59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87E39A-363B-40A5-9228-6C0C2736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EB78-032A-4075-8020-58382E356054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2C5A5B5-0218-42D7-91AC-C13B0038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B9E79D-6113-4DE3-82EF-A00A195C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6161-C2B6-4A66-9223-35BC27AFFE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45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A8713-62BF-493F-BF67-722AF14D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C6A840-10F4-4E71-B453-4B6E01EEA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F982A9-C7D3-4A58-AF3A-F84F0BF80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44C3B8-C048-4F88-B96D-0A9BFA97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EB78-032A-4075-8020-58382E356054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2103E8-E0E0-4AED-83E8-A75BB53B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2E5FB3-96CD-457D-B396-30236A7F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6161-C2B6-4A66-9223-35BC27AFFE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3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DB939-55F3-4E9E-B856-8320DCCA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A3972BC-E8F5-4ACF-8128-234025455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C43680-F962-4F8D-9AFA-583A870EF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E9C5FA-3798-4C16-B36D-860A7801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EB78-032A-4075-8020-58382E356054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0E10D5-F8C5-4A7E-BD0A-71E89845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821BFF-031F-4643-B65E-A77BE2F1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6161-C2B6-4A66-9223-35BC27AFFE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66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21526-4304-476D-A504-9D7A0CC4D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EAAB63-CB7A-4BC3-B37F-43E184CF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48D410-910D-40C0-AAE3-6F9E86767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CEB78-032A-4075-8020-58382E356054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E2AC4-63AC-41BE-992D-30F9F689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3B6812-D247-4B96-9248-74ABBE8FB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46161-C2B6-4A66-9223-35BC27AFFE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22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328D1-7DE4-4035-B4E8-5BD93C1C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B7A1F2-CA53-4F33-8F04-9FF0EE2B8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812"/>
            <a:ext cx="10515600" cy="4351338"/>
          </a:xfrm>
        </p:spPr>
        <p:txBody>
          <a:bodyPr/>
          <a:lstStyle/>
          <a:p>
            <a:r>
              <a:rPr lang="ru-RU" dirty="0"/>
              <a:t>Кто я</a:t>
            </a:r>
          </a:p>
          <a:p>
            <a:r>
              <a:rPr lang="ru-RU" dirty="0"/>
              <a:t>Чему я научился</a:t>
            </a:r>
          </a:p>
          <a:p>
            <a:r>
              <a:rPr lang="ru-RU" dirty="0"/>
              <a:t>Мой проект</a:t>
            </a:r>
          </a:p>
        </p:txBody>
      </p:sp>
    </p:spTree>
    <p:extLst>
      <p:ext uri="{BB962C8B-B14F-4D97-AF65-F5344CB8AC3E}">
        <p14:creationId xmlns:p14="http://schemas.microsoft.com/office/powerpoint/2010/main" val="342373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0902E-FB2F-4002-B919-FFB1E465A8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Я кто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E11FC1-BFC7-40B1-96A9-333E65943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я Марк мне 8 лет  </a:t>
            </a:r>
          </a:p>
          <a:p>
            <a:r>
              <a:rPr lang="ru-RU" dirty="0"/>
              <a:t>Я люблю играть в телефон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77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698C8-9AE6-435D-B284-0AD83BC2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Чему я научился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F5118D-2BB4-49B4-B6B7-94DC062A4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научился печатать</a:t>
            </a:r>
          </a:p>
          <a:p>
            <a:r>
              <a:rPr lang="ru-RU" dirty="0"/>
              <a:t>циклы это повторение</a:t>
            </a:r>
          </a:p>
        </p:txBody>
      </p:sp>
    </p:spTree>
    <p:extLst>
      <p:ext uri="{BB962C8B-B14F-4D97-AF65-F5344CB8AC3E}">
        <p14:creationId xmlns:p14="http://schemas.microsoft.com/office/powerpoint/2010/main" val="125070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B4206-7F7D-4782-A88C-D1C38608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DB8936-EC46-42EA-BF9F-FC302CEA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игры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13DAF9-C617-4087-990F-5B9A44B9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217" y="1211848"/>
            <a:ext cx="7652552" cy="380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7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4FFF9-4B67-439B-AD16-26AC57CC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Меня атакуют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985ED1-9EB9-4A2F-A88B-058E5A482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Программы пушки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939492-29EB-458A-ABE1-441DA3AA9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69" y="2491450"/>
            <a:ext cx="1590897" cy="20672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1FD7E6-581C-43F0-B813-5735FBF6A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071" y="2458308"/>
            <a:ext cx="6889857" cy="308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77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36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содержание</vt:lpstr>
      <vt:lpstr>Я кто</vt:lpstr>
      <vt:lpstr>Чему я научился</vt:lpstr>
      <vt:lpstr>Игра</vt:lpstr>
      <vt:lpstr>Меня атакуют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 доммммааааа</dc:title>
  <dc:creator>user</dc:creator>
  <cp:lastModifiedBy>user</cp:lastModifiedBy>
  <cp:revision>14</cp:revision>
  <dcterms:created xsi:type="dcterms:W3CDTF">2025-05-11T10:06:58Z</dcterms:created>
  <dcterms:modified xsi:type="dcterms:W3CDTF">2025-05-18T11:56:39Z</dcterms:modified>
</cp:coreProperties>
</file>