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0FD7D4-C237-418F-8085-C3D212506E83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C91D09B-3770-4AFC-BF22-3FD1BF3E6989}">
      <dgm:prSet/>
      <dgm:spPr/>
      <dgm:t>
        <a:bodyPr/>
        <a:lstStyle/>
        <a:p>
          <a:r>
            <a:rPr lang="ru-RU" dirty="0"/>
            <a:t>Я КИРИЛЛ МНЕ 8 ЛЕТ Я ЛЮБЛЮ ИГРАТЬ В ГЕОМЕТРИДЭШ</a:t>
          </a:r>
        </a:p>
      </dgm:t>
    </dgm:pt>
    <dgm:pt modelId="{15F3A6A4-A46A-4798-B854-7C08EE03FCA6}" type="parTrans" cxnId="{49226B5E-1C30-4F21-BD18-47FFB586A0D8}">
      <dgm:prSet/>
      <dgm:spPr/>
      <dgm:t>
        <a:bodyPr/>
        <a:lstStyle/>
        <a:p>
          <a:endParaRPr lang="ru-RU"/>
        </a:p>
      </dgm:t>
    </dgm:pt>
    <dgm:pt modelId="{A693CEEE-E209-40C5-89C9-2700D808F4CE}" type="sibTrans" cxnId="{49226B5E-1C30-4F21-BD18-47FFB586A0D8}">
      <dgm:prSet/>
      <dgm:spPr/>
      <dgm:t>
        <a:bodyPr/>
        <a:lstStyle/>
        <a:p>
          <a:endParaRPr lang="ru-RU"/>
        </a:p>
      </dgm:t>
    </dgm:pt>
    <dgm:pt modelId="{DD725077-0BA3-4F58-8433-7E7C13E3FEE6}" type="pres">
      <dgm:prSet presAssocID="{7D0FD7D4-C237-418F-8085-C3D212506E83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7F3F217-5D39-43C5-A4AA-4B0A0B421CED}" type="pres">
      <dgm:prSet presAssocID="{CC91D09B-3770-4AFC-BF22-3FD1BF3E6989}" presName="horFlow" presStyleCnt="0"/>
      <dgm:spPr/>
    </dgm:pt>
    <dgm:pt modelId="{EF4E4CE4-0F28-4D3F-B2DC-2BFA4C7C747A}" type="pres">
      <dgm:prSet presAssocID="{CC91D09B-3770-4AFC-BF22-3FD1BF3E6989}" presName="bigChev" presStyleLbl="node1" presStyleIdx="0" presStyleCnt="1" custLinFactNeighborX="13310" custLinFactNeighborY="20547"/>
      <dgm:spPr/>
    </dgm:pt>
  </dgm:ptLst>
  <dgm:cxnLst>
    <dgm:cxn modelId="{174BD425-17A4-406E-9BEE-8B65BA851A81}" type="presOf" srcId="{CC91D09B-3770-4AFC-BF22-3FD1BF3E6989}" destId="{EF4E4CE4-0F28-4D3F-B2DC-2BFA4C7C747A}" srcOrd="0" destOrd="0" presId="urn:microsoft.com/office/officeart/2005/8/layout/lProcess3"/>
    <dgm:cxn modelId="{49226B5E-1C30-4F21-BD18-47FFB586A0D8}" srcId="{7D0FD7D4-C237-418F-8085-C3D212506E83}" destId="{CC91D09B-3770-4AFC-BF22-3FD1BF3E6989}" srcOrd="0" destOrd="0" parTransId="{15F3A6A4-A46A-4798-B854-7C08EE03FCA6}" sibTransId="{A693CEEE-E209-40C5-89C9-2700D808F4CE}"/>
    <dgm:cxn modelId="{65CE046F-1DA8-47A0-8F87-3D273FCC6211}" type="presOf" srcId="{7D0FD7D4-C237-418F-8085-C3D212506E83}" destId="{DD725077-0BA3-4F58-8433-7E7C13E3FEE6}" srcOrd="0" destOrd="0" presId="urn:microsoft.com/office/officeart/2005/8/layout/lProcess3"/>
    <dgm:cxn modelId="{975B348B-F143-45C2-BF3B-E34BC5FC62D3}" type="presParOf" srcId="{DD725077-0BA3-4F58-8433-7E7C13E3FEE6}" destId="{C7F3F217-5D39-43C5-A4AA-4B0A0B421CED}" srcOrd="0" destOrd="0" presId="urn:microsoft.com/office/officeart/2005/8/layout/lProcess3"/>
    <dgm:cxn modelId="{588788B4-CF0B-469F-B467-802153D5F851}" type="presParOf" srcId="{C7F3F217-5D39-43C5-A4AA-4B0A0B421CED}" destId="{EF4E4CE4-0F28-4D3F-B2DC-2BFA4C7C747A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E4CE4-0F28-4D3F-B2DC-2BFA4C7C747A}">
      <dsp:nvSpPr>
        <dsp:cNvPr id="0" name=""/>
        <dsp:cNvSpPr/>
      </dsp:nvSpPr>
      <dsp:spPr>
        <a:xfrm>
          <a:off x="0" y="1505292"/>
          <a:ext cx="5273965" cy="21095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22225" rIns="0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 dirty="0"/>
            <a:t>Я КИРИЛЛ МНЕ 8 ЛЕТ Я ЛЮБЛЮ ИГРАТЬ В ГЕОМЕТРИДЭШ</a:t>
          </a:r>
        </a:p>
      </dsp:txBody>
      <dsp:txXfrm>
        <a:off x="1054793" y="1505292"/>
        <a:ext cx="3164379" cy="2109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A7ABB-02DF-4A2A-828C-82C938895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ABE349-B381-4557-80F6-8B6F24BC0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8031FA-2DBC-482D-9531-F68B799E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ADED-4A36-4D47-8C60-866652EE4186}" type="datetimeFigureOut">
              <a:rPr lang="ru-RU" smtClean="0"/>
              <a:t>18.05.2025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161A86-4892-45B0-B4B1-65EFA36B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C16169-D89C-4E6C-B51C-03DB1682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C38F-D727-4B6D-9A0C-5E3684273C2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41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89187-DD68-4B95-B99D-CF212F54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9DB1B0-1A23-46B4-8576-6CF29C031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17D476-7E58-4962-9635-05581CF2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ADED-4A36-4D47-8C60-866652EE4186}" type="datetimeFigureOut">
              <a:rPr lang="ru-RU" smtClean="0"/>
              <a:t>18.05.2025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C9DE7A-AAB9-40CA-B494-3D42C9F4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53AA1E-C6F4-4DAA-B486-76996E75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C38F-D727-4B6D-9A0C-5E3684273C2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833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BCCA9F-58F1-4D3F-ADAB-3A38F8EAD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6C52CD-B7CD-4F38-8F64-72982EAD9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4BD821-6A15-49AF-AAD9-4003DD96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ADED-4A36-4D47-8C60-866652EE4186}" type="datetimeFigureOut">
              <a:rPr lang="ru-RU" smtClean="0"/>
              <a:t>18.05.2025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57774D-2005-46E0-8E74-55E7F042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EEA591-78D0-4DD4-B7B1-BF0F3052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C38F-D727-4B6D-9A0C-5E3684273C2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951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BD0F1-F730-4EB1-8DC3-DCE204D5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DA3C0E-6923-47CC-B8D4-E779A23AA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B0F8F9-8200-4D3D-9091-D7C11B134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ADED-4A36-4D47-8C60-866652EE4186}" type="datetimeFigureOut">
              <a:rPr lang="ru-RU" smtClean="0"/>
              <a:t>18.05.2025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68D374-F1EB-4A66-B5F5-A222756E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FED0D0-8C58-4E7A-8249-7D774D5E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C38F-D727-4B6D-9A0C-5E3684273C2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004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8B662-2ED3-4093-9A67-042FD6B3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DDE58A-8EDE-4E6C-BFB5-B0EB49D6F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0C40DE-7B68-4E98-B22A-467469FB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ADED-4A36-4D47-8C60-866652EE4186}" type="datetimeFigureOut">
              <a:rPr lang="ru-RU" smtClean="0"/>
              <a:t>18.05.2025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6791D8-153A-4A5F-98FF-D84DBA4A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167688-CF9D-4F75-9AFD-C41A75D9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C38F-D727-4B6D-9A0C-5E3684273C2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760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F6BC72-B4FD-4563-9AC2-53E322D1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B3FFD1-E362-4CEF-AEEC-026755275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6A74E1-0C3B-4E95-9A58-23E7F6D84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435208-EA0D-44CF-9A6F-2A740419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ADED-4A36-4D47-8C60-866652EE4186}" type="datetimeFigureOut">
              <a:rPr lang="ru-RU" smtClean="0"/>
              <a:t>18.05.2025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220FDF-7F76-42EE-8E7B-6CA409478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4A9D94-9ED1-49C0-94BD-CE82FF63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C38F-D727-4B6D-9A0C-5E3684273C2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08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1FD04-A036-4DE5-BAFA-47F25CB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706446-A744-43E1-9CCC-5530EC05E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4E6BF9-3BF8-47ED-9497-D8D4B8289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2B8E21F-8C8A-4895-BE08-A85E3867E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04648E-4922-4F9E-ABF7-4A87DC9FB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6EEAEB-3723-43AD-9B7C-76D32557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ADED-4A36-4D47-8C60-866652EE4186}" type="datetimeFigureOut">
              <a:rPr lang="ru-RU" smtClean="0"/>
              <a:t>18.05.2025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5EA3E77-58B1-4113-B052-3ACFB90E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20397C6-E601-4ECA-9F5C-F606FBC7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C38F-D727-4B6D-9A0C-5E3684273C2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202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288BF-DCB9-4E5F-8383-8B1108A27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13C8281-1826-4707-9C92-C4BD576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ADED-4A36-4D47-8C60-866652EE4186}" type="datetimeFigureOut">
              <a:rPr lang="ru-RU" smtClean="0"/>
              <a:t>18.05.2025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BFF3D1-C7AA-49B4-902C-FFC6BEEB1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BA468C-7441-4F7F-86EF-3CFB614F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C38F-D727-4B6D-9A0C-5E3684273C2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446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A5D68F-6452-4565-B5C3-9C221853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ADED-4A36-4D47-8C60-866652EE4186}" type="datetimeFigureOut">
              <a:rPr lang="ru-RU" smtClean="0"/>
              <a:t>18.05.2025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3A733B7-F540-420E-9C8A-3A3D0167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10C804-980B-472D-86ED-3B7D74EB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C38F-D727-4B6D-9A0C-5E3684273C2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986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D8FBF9-9E8D-4165-8B2A-715EAF3C9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D8C3C8-BD95-4380-ADF3-FEA98E700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324D3E-8D3B-4C4E-AF63-5F3E29F1B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F8A1B1-4C2B-4CD7-8FA6-05B7A47F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ADED-4A36-4D47-8C60-866652EE4186}" type="datetimeFigureOut">
              <a:rPr lang="ru-RU" smtClean="0"/>
              <a:t>18.05.2025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873033-338F-4339-8BB5-D119288B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DF6479-FC6F-4C56-ACE1-83F0A446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C38F-D727-4B6D-9A0C-5E3684273C2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221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99B37-B42E-4802-89F1-22BB7BD8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4759AE6-6770-452C-94C2-CC52D73D9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D8BAF9-6FF7-42C1-935C-D8E34B19A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401898-0E4F-4B30-A5F1-2DC6A2C08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8ADED-4A36-4D47-8C60-866652EE4186}" type="datetimeFigureOut">
              <a:rPr lang="ru-RU" smtClean="0"/>
              <a:t>18.05.2025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A77E29-FD4B-4FB6-8E44-0AA955F3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75A794-178C-4DD0-A679-331A44DB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BC38F-D727-4B6D-9A0C-5E3684273C2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685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6A530-06A9-43D7-B4C6-6B2BBF2BD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1BA7A8-F499-4327-AD71-CFB5CE635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A82BD6-35BC-4D90-84EE-A699C1DFF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8ADED-4A36-4D47-8C60-866652EE4186}" type="datetimeFigureOut">
              <a:rPr lang="ru-RU" smtClean="0"/>
              <a:t>18.05.2025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F7FD65-5DF9-4459-8CC2-814515029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90D3B6-A20E-41BF-B6A2-D1C8D638A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BC38F-D727-4B6D-9A0C-5E3684273C2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71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C1F9A-B97D-48F1-9AC7-A7A4068DB0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Коду гейм </a:t>
            </a:r>
            <a:r>
              <a:rPr lang="ru-RU" dirty="0" err="1"/>
              <a:t>лаб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C4CF70-6717-484E-9DB8-4D5C89101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Кирилл </a:t>
            </a:r>
            <a:r>
              <a:rPr lang="ru-RU" dirty="0" err="1"/>
              <a:t>процив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119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BF33A-A976-40C6-AAF0-09253F8AB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Садержание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C2B10D-633A-491E-8EA8-4A950BC2E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Кто я?</a:t>
            </a:r>
          </a:p>
          <a:p>
            <a:r>
              <a:rPr lang="ru-RU" dirty="0"/>
              <a:t>Чему я научился</a:t>
            </a:r>
          </a:p>
          <a:p>
            <a:r>
              <a:rPr lang="ru-RU" dirty="0"/>
              <a:t>Мой </a:t>
            </a:r>
            <a:r>
              <a:rPr lang="ru-RU" dirty="0" err="1"/>
              <a:t>параэкт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986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8FE47-FC58-4AF6-AE59-A4F84A460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732" y="1030950"/>
            <a:ext cx="10515600" cy="1325563"/>
          </a:xfrm>
        </p:spPr>
        <p:txBody>
          <a:bodyPr/>
          <a:lstStyle/>
          <a:p>
            <a:r>
              <a:rPr lang="ru-RU" dirty="0"/>
              <a:t>КТО Я ТАКОЙ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E64E9E4D-E01D-4CFC-BA35-5FEAA1F16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894032"/>
              </p:ext>
            </p:extLst>
          </p:nvPr>
        </p:nvGraphicFramePr>
        <p:xfrm>
          <a:off x="6273799" y="2097088"/>
          <a:ext cx="5273965" cy="4253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DB10F4-90BD-4EF1-868E-EA19936BCF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8" y="3424186"/>
            <a:ext cx="3516072" cy="34338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4B05CC-972F-4840-8079-41796BD4A5D6}"/>
              </a:ext>
            </a:extLst>
          </p:cNvPr>
          <p:cNvSpPr txBox="1"/>
          <p:nvPr/>
        </p:nvSpPr>
        <p:spPr>
          <a:xfrm>
            <a:off x="3719744" y="3693111"/>
            <a:ext cx="435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032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F278B-B3D3-496B-B25F-9589B093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E8A0F7-8010-4318-8A82-9EC32FBF7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ЦЫКАЛ ЭТО ПОВТОРЕНИЕ</a:t>
            </a:r>
          </a:p>
        </p:txBody>
      </p:sp>
    </p:spTree>
    <p:extLst>
      <p:ext uri="{BB962C8B-B14F-4D97-AF65-F5344CB8AC3E}">
        <p14:creationId xmlns:p14="http://schemas.microsoft.com/office/powerpoint/2010/main" val="106753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0569F-5FE4-4B68-B13C-3A58F03D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МОЙ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E765A4-F302-44A3-AF40-C8014A309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Мой проект </a:t>
            </a:r>
            <a:r>
              <a:rPr lang="ru-RU" dirty="0" err="1"/>
              <a:t>геометри</a:t>
            </a:r>
            <a:r>
              <a:rPr lang="ru-RU" dirty="0"/>
              <a:t> </a:t>
            </a:r>
            <a:r>
              <a:rPr lang="ru-RU" dirty="0" err="1"/>
              <a:t>дэш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D077F61-0066-4E53-861C-2125D2C66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15007"/>
            <a:ext cx="5782810" cy="327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1FB12-D788-4C34-85FC-C54D6DE4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887B5CA-B381-4868-B9EA-5A7801ECC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448" y="1985423"/>
            <a:ext cx="81987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235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37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Коду гейм лаб</vt:lpstr>
      <vt:lpstr>Садержание</vt:lpstr>
      <vt:lpstr>КТО Я ТАКОЙ</vt:lpstr>
      <vt:lpstr>Презентация PowerPoint</vt:lpstr>
      <vt:lpstr>МОЙ ПРОЕКТ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Коду гейм лаб</dc:title>
  <dc:creator>KiberUser</dc:creator>
  <cp:lastModifiedBy>KiberUser</cp:lastModifiedBy>
  <cp:revision>11</cp:revision>
  <dcterms:created xsi:type="dcterms:W3CDTF">2025-05-11T10:16:31Z</dcterms:created>
  <dcterms:modified xsi:type="dcterms:W3CDTF">2025-05-18T10:50:43Z</dcterms:modified>
</cp:coreProperties>
</file>