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7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294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1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58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0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3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036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7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3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83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34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9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5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1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1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57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2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1560-7D37-44A1-BA81-94BB911E5F59}" type="datetimeFigureOut">
              <a:rPr lang="ru-RU" smtClean="0"/>
              <a:t>17.05.2025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3E7C-7E8E-40F9-B79D-A3832FD7087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251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slow" p14:dur="1000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37C7FE-2498-4BBF-B71D-FF1D51D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8291" y="3602038"/>
            <a:ext cx="4994893" cy="1655762"/>
          </a:xfrm>
        </p:spPr>
        <p:txBody>
          <a:bodyPr>
            <a:normAutofit lnSpcReduction="10000"/>
          </a:bodyPr>
          <a:lstStyle/>
          <a:p>
            <a:r>
              <a:rPr lang="ru-RU" sz="9600" dirty="0">
                <a:solidFill>
                  <a:srgbClr val="00B0F0"/>
                </a:solidFill>
              </a:rPr>
              <a:t>Я Миша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582917-1046-40EA-9A4F-E44410DCC589}"/>
              </a:ext>
            </a:extLst>
          </p:cNvPr>
          <p:cNvSpPr/>
          <p:nvPr/>
        </p:nvSpPr>
        <p:spPr>
          <a:xfrm>
            <a:off x="2560005" y="71022"/>
            <a:ext cx="66372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dirty="0" err="1">
                <a:solidFill>
                  <a:schemeClr val="bg1"/>
                </a:solidFill>
              </a:rPr>
              <a:t>здрасвуйте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82B2D-E3AE-4E0D-896B-2210DFE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BF043-609D-45AE-8E66-3C56F83A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F350A6-AC30-406C-9049-556046C57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solidFill>
                  <a:srgbClr val="00FFFF"/>
                </a:solidFill>
              </a:rPr>
              <a:t>Спасибо за просмотр</a:t>
            </a:r>
          </a:p>
        </p:txBody>
      </p:sp>
    </p:spTree>
    <p:extLst>
      <p:ext uri="{BB962C8B-B14F-4D97-AF65-F5344CB8AC3E}">
        <p14:creationId xmlns:p14="http://schemas.microsoft.com/office/powerpoint/2010/main" val="34168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233454-77D6-4739-87AA-D9C23682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BE77B-75C2-40F7-BDD4-F86A7C7D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9" y="230819"/>
            <a:ext cx="4891595" cy="1429305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rgbClr val="00B0F0"/>
                </a:solidFill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39AA9-37BA-4DB5-9F98-3608817C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Что такое цикл в черепашке</a:t>
            </a:r>
          </a:p>
          <a:p>
            <a:pPr marL="457200" indent="-457200">
              <a:buAutoNum type="arabicPeriod"/>
            </a:pPr>
            <a:r>
              <a:rPr lang="ru-RU" dirty="0" err="1"/>
              <a:t>Майнкрафт</a:t>
            </a:r>
            <a:r>
              <a:rPr lang="ru-RU" dirty="0"/>
              <a:t> компьютер</a:t>
            </a:r>
          </a:p>
          <a:p>
            <a:pPr marL="457200" indent="-457200">
              <a:buAutoNum type="arabicPeriod"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61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A453E-26A0-4194-892B-ABEEC056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899"/>
            <a:ext cx="12191999" cy="6778101"/>
          </a:xfrm>
        </p:spPr>
        <p:txBody>
          <a:bodyPr>
            <a:normAutofit/>
          </a:bodyPr>
          <a:lstStyle/>
          <a:p>
            <a:r>
              <a:rPr lang="ru-RU" sz="11500" dirty="0">
                <a:solidFill>
                  <a:srgbClr val="00B0F0"/>
                </a:solidFill>
              </a:rPr>
              <a:t>Что такое Цикл в черепашке</a:t>
            </a:r>
          </a:p>
        </p:txBody>
      </p:sp>
    </p:spTree>
    <p:extLst>
      <p:ext uri="{BB962C8B-B14F-4D97-AF65-F5344CB8AC3E}">
        <p14:creationId xmlns:p14="http://schemas.microsoft.com/office/powerpoint/2010/main" val="27944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vortex dir="r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3" name="applause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CB260-03F9-4361-A393-39992F9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6428-EC2A-4E10-A14B-2D0ED627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113E64E5-5570-49DC-984D-8FCCFE13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FA970581-1D89-4660-9B7A-700619EF49F6}"/>
              </a:ext>
            </a:extLst>
          </p:cNvPr>
          <p:cNvSpPr/>
          <p:nvPr/>
        </p:nvSpPr>
        <p:spPr>
          <a:xfrm rot="13193265">
            <a:off x="635030" y="879240"/>
            <a:ext cx="1558795" cy="74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51C792-17AC-42F1-9A44-36A497ED1ED5}"/>
              </a:ext>
            </a:extLst>
          </p:cNvPr>
          <p:cNvSpPr/>
          <p:nvPr/>
        </p:nvSpPr>
        <p:spPr>
          <a:xfrm>
            <a:off x="1997476" y="1791621"/>
            <a:ext cx="2929631" cy="52617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Сначала Надо поставить </a:t>
            </a:r>
            <a:r>
              <a:rPr lang="ru-RU" dirty="0" err="1">
                <a:solidFill>
                  <a:schemeClr val="bg1"/>
                </a:solidFill>
              </a:rPr>
              <a:t>репит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5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CB260-03F9-4361-A393-39992F9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6428-EC2A-4E10-A14B-2D0ED627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113E64E5-5570-49DC-984D-8FCCFE13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FA970581-1D89-4660-9B7A-700619EF49F6}"/>
              </a:ext>
            </a:extLst>
          </p:cNvPr>
          <p:cNvSpPr/>
          <p:nvPr/>
        </p:nvSpPr>
        <p:spPr>
          <a:xfrm rot="14979798">
            <a:off x="597869" y="1106250"/>
            <a:ext cx="1558795" cy="74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51C792-17AC-42F1-9A44-36A497ED1ED5}"/>
              </a:ext>
            </a:extLst>
          </p:cNvPr>
          <p:cNvSpPr/>
          <p:nvPr/>
        </p:nvSpPr>
        <p:spPr>
          <a:xfrm>
            <a:off x="1997475" y="2339107"/>
            <a:ext cx="2929631" cy="10077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Потом Надо указать сколько раз ты хочешь чтобы это повторялось</a:t>
            </a:r>
          </a:p>
        </p:txBody>
      </p:sp>
    </p:spTree>
    <p:extLst>
      <p:ext uri="{BB962C8B-B14F-4D97-AF65-F5344CB8AC3E}">
        <p14:creationId xmlns:p14="http://schemas.microsoft.com/office/powerpoint/2010/main" val="22803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CB260-03F9-4361-A393-39992F9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6428-EC2A-4E10-A14B-2D0ED627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113E64E5-5570-49DC-984D-8FCCFE13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FA970581-1D89-4660-9B7A-700619EF49F6}"/>
              </a:ext>
            </a:extLst>
          </p:cNvPr>
          <p:cNvSpPr/>
          <p:nvPr/>
        </p:nvSpPr>
        <p:spPr>
          <a:xfrm rot="15019850">
            <a:off x="1315731" y="1107223"/>
            <a:ext cx="1558795" cy="74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51C792-17AC-42F1-9A44-36A497ED1ED5}"/>
              </a:ext>
            </a:extLst>
          </p:cNvPr>
          <p:cNvSpPr/>
          <p:nvPr/>
        </p:nvSpPr>
        <p:spPr>
          <a:xfrm>
            <a:off x="2592279" y="2311471"/>
            <a:ext cx="2929631" cy="104428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Потом Обязательно надо поставить</a:t>
            </a:r>
            <a:r>
              <a:rPr lang="en-US" dirty="0">
                <a:solidFill>
                  <a:schemeClr val="bg1"/>
                </a:solidFill>
              </a:rPr>
              <a:t> Do</a:t>
            </a:r>
            <a:r>
              <a:rPr lang="ru-RU" dirty="0">
                <a:solidFill>
                  <a:schemeClr val="bg1"/>
                </a:solidFill>
              </a:rPr>
              <a:t> иначе не будет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61253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CB260-03F9-4361-A393-39992F9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6428-EC2A-4E10-A14B-2D0ED627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113E64E5-5570-49DC-984D-8FCCFE13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FA970581-1D89-4660-9B7A-700619EF49F6}"/>
              </a:ext>
            </a:extLst>
          </p:cNvPr>
          <p:cNvSpPr/>
          <p:nvPr/>
        </p:nvSpPr>
        <p:spPr>
          <a:xfrm rot="13914880">
            <a:off x="468176" y="3056437"/>
            <a:ext cx="1558795" cy="74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51C792-17AC-42F1-9A44-36A497ED1ED5}"/>
              </a:ext>
            </a:extLst>
          </p:cNvPr>
          <p:cNvSpPr/>
          <p:nvPr/>
        </p:nvSpPr>
        <p:spPr>
          <a:xfrm>
            <a:off x="2021575" y="3902523"/>
            <a:ext cx="2929631" cy="52214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 под конец надо поставить</a:t>
            </a:r>
            <a:r>
              <a:rPr lang="en-US" dirty="0">
                <a:solidFill>
                  <a:schemeClr val="bg1"/>
                </a:solidFill>
              </a:rPr>
              <a:t> End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D432B-B05B-459D-9346-8E35B7BF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ru-RU" sz="9600" dirty="0" err="1">
                <a:solidFill>
                  <a:srgbClr val="00B0F0"/>
                </a:solidFill>
              </a:rPr>
              <a:t>Майнкафт</a:t>
            </a:r>
            <a:r>
              <a:rPr lang="ru-RU" sz="9600" dirty="0">
                <a:solidFill>
                  <a:srgbClr val="00B0F0"/>
                </a:solidFill>
              </a:rPr>
              <a:t> компьютер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9AAEF4-9813-4A7B-9F7D-58B1C1881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6" y="802319"/>
            <a:ext cx="5175683" cy="525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9F63D-D3E0-4745-9416-B3702867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EC096-B7C9-459E-907A-9C0C2E10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296677-FC02-4A20-8378-4FADD5562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0AD1E3-A3F2-43A4-8DE3-340C4E372E28}"/>
              </a:ext>
            </a:extLst>
          </p:cNvPr>
          <p:cNvSpPr/>
          <p:nvPr/>
        </p:nvSpPr>
        <p:spPr>
          <a:xfrm>
            <a:off x="-3178" y="0"/>
            <a:ext cx="12192001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 </a:t>
            </a:r>
            <a:r>
              <a:rPr lang="ru-RU" dirty="0" err="1">
                <a:solidFill>
                  <a:schemeClr val="tx1"/>
                </a:solidFill>
              </a:rPr>
              <a:t>майнкрафт</a:t>
            </a:r>
            <a:r>
              <a:rPr lang="ru-RU" dirty="0">
                <a:solidFill>
                  <a:schemeClr val="tx1"/>
                </a:solidFill>
              </a:rPr>
              <a:t> компьютере можно писать программы  например </a:t>
            </a:r>
            <a:r>
              <a:rPr lang="ru-RU" dirty="0" err="1">
                <a:solidFill>
                  <a:schemeClr val="tx1"/>
                </a:solidFill>
              </a:rPr>
              <a:t>програма</a:t>
            </a:r>
            <a:r>
              <a:rPr lang="ru-RU" dirty="0">
                <a:solidFill>
                  <a:schemeClr val="tx1"/>
                </a:solidFill>
              </a:rPr>
              <a:t> которая запускает сигнал </a:t>
            </a:r>
            <a:r>
              <a:rPr lang="ru-RU" dirty="0" err="1">
                <a:solidFill>
                  <a:schemeClr val="tx1"/>
                </a:solidFill>
              </a:rPr>
              <a:t>редстоуна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 err="1">
                <a:solidFill>
                  <a:schemeClr val="tx1"/>
                </a:solidFill>
              </a:rPr>
              <a:t>Редстоун</a:t>
            </a:r>
            <a:r>
              <a:rPr lang="ru-RU" dirty="0">
                <a:solidFill>
                  <a:schemeClr val="tx1"/>
                </a:solidFill>
              </a:rPr>
              <a:t> это провода но только в </a:t>
            </a:r>
            <a:r>
              <a:rPr lang="ru-RU" dirty="0" err="1">
                <a:solidFill>
                  <a:schemeClr val="tx1"/>
                </a:solidFill>
              </a:rPr>
              <a:t>маинкрафте</a:t>
            </a:r>
            <a:r>
              <a:rPr lang="ru-RU" dirty="0">
                <a:solidFill>
                  <a:schemeClr val="tx1"/>
                </a:solidFill>
              </a:rPr>
              <a:t> и ещё их используют в всяких </a:t>
            </a:r>
            <a:r>
              <a:rPr lang="ru-RU" dirty="0" err="1">
                <a:solidFill>
                  <a:schemeClr val="tx1"/>
                </a:solidFill>
              </a:rPr>
              <a:t>миханизов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3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14:glitter pattern="hexagon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184</TotalTime>
  <Words>78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Контур</vt:lpstr>
      <vt:lpstr>Презентация PowerPoint</vt:lpstr>
      <vt:lpstr>Содержание</vt:lpstr>
      <vt:lpstr>Что такое Цикл в черепашке</vt:lpstr>
      <vt:lpstr>Презентация PowerPoint</vt:lpstr>
      <vt:lpstr>Презентация PowerPoint</vt:lpstr>
      <vt:lpstr>Презентация PowerPoint</vt:lpstr>
      <vt:lpstr>Презентация PowerPoint</vt:lpstr>
      <vt:lpstr>Майнкафт компьютер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20</cp:revision>
  <dcterms:created xsi:type="dcterms:W3CDTF">2025-05-10T03:30:15Z</dcterms:created>
  <dcterms:modified xsi:type="dcterms:W3CDTF">2025-05-17T04:52:06Z</dcterms:modified>
</cp:coreProperties>
</file>