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038B5-0BEF-4748-B55B-1FC05001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F4955-D88F-448C-8729-8A8B2DFF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820A25-5DE6-4E5E-B139-8DE4CEB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BC568-3C5D-4A37-87B0-0B816A97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93D393-CA48-4AC6-A481-620EEEC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8B9CD-A832-44FF-8FF0-AB33BB06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618C48-2880-46AF-89A4-46096AD67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7E6A1-AD7E-4D5E-A2C0-4F5D207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D0DE8-9FF3-4CC6-B240-C528B93A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7FB31-C66A-4C4C-84E1-D3CAEE27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9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F45F40-9DC0-49C5-AE8A-9F50A8C39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B7BF08-F574-45D0-B95E-ECE3DC522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67EDF-F344-4DEE-B8D6-88487276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8A70A-580F-47DE-9B51-8D417DD2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0FBF8-1516-4CE2-990F-C15CEC5E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660A4-96E5-4834-B7FF-E4ABC7BE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20085-FF1A-4DC0-84FA-C436436D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5A5B8-8576-44F2-92BD-C9DAB715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C9AD0-66F6-4E31-B893-BA8AD7FA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9441F-D6C1-4EB0-AB11-146A3344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2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0A4E-0BBA-4D4D-A778-299736F4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107152-5100-49A6-A459-2DD5B68D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9E318-2991-46D6-A199-2889CBD2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7612C-106C-42DF-B3A2-45005F20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15F33-4C2A-4441-867D-B05EAD17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5C962-8DBC-4F21-A812-E7DCFA2D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48621-D13C-4BF2-B305-96AF01A6D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6E7EEC-46CD-4AE0-8CE6-8064F60C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5A27FC-5943-4D94-8A82-F5ABC460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2582C-AFC1-4799-86DA-5F1F16E8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B983C1-E4D8-436D-B7F2-07C43CF5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19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BBEF6-4A59-4E34-BAC6-64BE268B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D23BF-FF02-48E1-8BED-C00A4700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FCDC9-FFA9-45BB-B1FD-0097646A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00EB69-4B0A-4B89-A6BC-D25E70946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667BD1-EC5E-4D7E-9539-7979EDB35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10F28A-AA5C-44A3-8BBD-B6181F9A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C4B572-D902-4ECE-BEA9-A0E1F168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55F40E-68DF-45B6-8F11-699500B6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2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8D6A3-2206-4037-9BDB-53B96B1F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25265C-8AE5-4293-B0AF-18C438B2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B29606-032C-4E67-BADD-4D427D96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3DC4E3-E46D-4B93-9674-54E6C834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38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2C99C4-3E96-4922-BB90-FF8E6D7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BFA0F8-EE04-45CF-9C9A-FA68E048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A07B7-C5E0-452E-9BE5-003BB735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06148-D93E-4D3A-86D2-9DAEB502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7385A-06A1-47B4-9AA0-E9089EF9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3978B8-8B3D-4D49-95C6-CBEE5E67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583B8-042C-427E-A687-289E1E5A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6A1C7-9DB4-481A-9303-5E63082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A196-A3EF-4D5A-BEEA-314CD65D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936F-A09E-42E4-A028-1140335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51F846-49EC-4D77-91A4-665C5686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6B0013-8B61-4621-A7D4-B51FFAC5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A99679-A0C4-41DE-9B22-277EF167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39FDBD-BD8A-462B-A827-5A3A9E2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0E85C8-867B-4C1F-94D1-4240F70F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92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0B426-350B-4A19-9A8E-F61424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31C90F-D633-411B-B450-F1BF3D6D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58E87-A270-4D84-A9D7-67670A8BC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B53A-BAE8-44C1-BB0A-4285CF994A1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EC5C2-A268-4A2E-9F9F-F0CF3DFE4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A8588-F2AC-48EE-ADF4-D74A9704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FBE2-66DA-4209-BB29-0F0639495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36BB-699F-45F0-8A99-B2E322B8B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Компас 3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DFA0CB-3F85-4187-8D55-88A300EC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Артемий </a:t>
            </a:r>
            <a:r>
              <a:rPr lang="ru-RU" dirty="0" err="1"/>
              <a:t>Богаев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6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34834-6F35-4722-BDC2-735D885FB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содержания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F2B051-97EE-4463-A191-F5182FB67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1.Как меня зовут.</a:t>
            </a:r>
          </a:p>
          <a:p>
            <a:r>
              <a:rPr lang="ru-RU" dirty="0"/>
              <a:t>2.Что изучил.</a:t>
            </a:r>
          </a:p>
          <a:p>
            <a:r>
              <a:rPr lang="ru-RU" dirty="0"/>
              <a:t>3.Мой проект.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62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DDD36-EE37-41FC-8A94-BF6C87E7D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я изучил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DC33F-CA7A-4307-8ACB-18831155C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 изучил как делать фигуры, как их в компасе 3</a:t>
            </a:r>
            <a:r>
              <a:rPr lang="en-US" dirty="0"/>
              <a:t>D</a:t>
            </a:r>
            <a:r>
              <a:rPr lang="ru-RU" dirty="0"/>
              <a:t> них делить и добавлять детали и так далее…</a:t>
            </a:r>
          </a:p>
        </p:txBody>
      </p:sp>
    </p:spTree>
    <p:extLst>
      <p:ext uri="{BB962C8B-B14F-4D97-AF65-F5344CB8AC3E}">
        <p14:creationId xmlns:p14="http://schemas.microsoft.com/office/powerpoint/2010/main" val="13255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565D-9836-4A23-A49D-7BB52270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 как помогает компас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7EBA5-73C8-4451-80D2-1DFFB39F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широко используется для проектирования изделий основного и вспомогательного производств в таких отраслях промышленности, как машиностроение (транспортное, сельскохозяйственное, энергетическое, нефтегазовое, химическое и т.д.), приборостроение, авиастроение, судостроение, станкостроение, вагоностроение, ...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B0FF4-7787-4393-A9A0-6A99374CD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30" y="4491256"/>
            <a:ext cx="3528794" cy="21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4EBA0-76C6-4C2B-A8CA-7F9C8F5C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 где помогает компас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E6396-E9BB-48BA-9F5A-4D5316D3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543" y="1316667"/>
            <a:ext cx="5686246" cy="5429190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Компас 3</a:t>
            </a:r>
            <a:r>
              <a:rPr lang="en-US" dirty="0"/>
              <a:t>D</a:t>
            </a:r>
            <a:r>
              <a:rPr lang="ru-RU" dirty="0"/>
              <a:t> – представляет собой универсальную многофункциональную программу, при помощи которой можно создавать сложные конструкции в 3</a:t>
            </a:r>
            <a:r>
              <a:rPr lang="en-US" dirty="0"/>
              <a:t>D</a:t>
            </a:r>
            <a:r>
              <a:rPr lang="ru-RU" dirty="0"/>
              <a:t>, обмениваться результатами работы с пользователями других программ и многое другое. ПО имеет базовую версию для установки, а также различные тематические приложения, используя которые можно разрабатывать чертежи для приборостроительной, машиностроительной отрасли и другие.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4D56E-8DCD-43E6-A609-98D91E16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" y="1690688"/>
            <a:ext cx="481354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6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Компас 3D</vt:lpstr>
      <vt:lpstr>содержания</vt:lpstr>
      <vt:lpstr>Что я изучил</vt:lpstr>
      <vt:lpstr>Где и как помогает компас 3D</vt:lpstr>
      <vt:lpstr>Как и где помогает компас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Компас 3D</dc:title>
  <dc:creator>user</dc:creator>
  <cp:lastModifiedBy>user</cp:lastModifiedBy>
  <cp:revision>10</cp:revision>
  <dcterms:created xsi:type="dcterms:W3CDTF">2025-05-17T02:29:25Z</dcterms:created>
  <dcterms:modified xsi:type="dcterms:W3CDTF">2025-05-17T09:02:26Z</dcterms:modified>
</cp:coreProperties>
</file>