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07836-A93E-44D7-8F97-DD27081AF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50761B-56A3-4508-8980-CB970ECFD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7D4535-7878-4E2C-B538-6AB1AB4F1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72B61-F498-4BBE-B4E4-258268F62D31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0D3179-F27A-477B-9DC3-2413C1C96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CD4E96-70D5-4997-9774-998954F0F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E472-277A-429C-9D80-E02C5D7E4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52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21900-8CB2-4844-ACE5-CDAA8C94F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D52BECE-3624-48F3-9E96-893EE358E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2B5BCE-5754-491B-BE6D-77F6B104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72B61-F498-4BBE-B4E4-258268F62D31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BFBCDA-2D9A-434C-A3E4-BEA9E084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F85D7B-7BF2-4031-A32D-C3D83D0C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E472-277A-429C-9D80-E02C5D7E4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9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5DEB824-305E-48A0-BEB3-6DFD5F5E7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AAC619-0BFC-4E30-9CAA-3E491C941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BFCEE8-C96F-4704-A5BB-E9101095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72B61-F498-4BBE-B4E4-258268F62D31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ECCA19-C13B-4F59-9551-683EE57E1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E0A166-3A1D-4B20-BF85-D374D071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E472-277A-429C-9D80-E02C5D7E4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08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F31F6B-222B-4DBF-82D6-D88FE11E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885DBF-8883-4847-9E6F-87066BA76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DE28AB-B648-415F-AA5C-C93D2871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72B61-F498-4BBE-B4E4-258268F62D31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07A96F-8A5E-47BE-A1DF-6F076432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ED67FB-2465-4C31-86E4-98A51FF14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E472-277A-429C-9D80-E02C5D7E4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16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4BF0F6-4865-47D0-8773-933E71DE1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6433CA-6B85-4C8E-AA53-198579989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44A6AD-79FD-4085-9C9F-F60D318F7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72B61-F498-4BBE-B4E4-258268F62D31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01C8C6-8347-4B93-913C-028BBBA8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0E3C00-72E4-4D2F-AC4A-F328A035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E472-277A-429C-9D80-E02C5D7E4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75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5DD39-7E65-4910-848B-E8E82B12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154A1-74A3-4B33-B966-F9F9C0715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CEFC29-68E5-4C15-9B15-2D4B81930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1DA2C9-80A3-4358-B8AB-82FAACD8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72B61-F498-4BBE-B4E4-258268F62D31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CC59D2-DEBE-43BB-A684-ED27CB92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777720-2322-4FA9-A149-7E4679C5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E472-277A-429C-9D80-E02C5D7E4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74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A3654-903A-4615-B3EC-EC69D12E9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755A26-D904-4769-86B0-2D1CB0F31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39F77F-16A4-4187-98DD-9E651971C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3AF30AF-6E62-4628-8DA6-7C8C18DFC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A57CB3E-0457-429D-B3FC-1ABCD770E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6CEF274-2DCF-4861-B6FD-3B1B2F9C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72B61-F498-4BBE-B4E4-258268F62D31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202C274-1B05-4957-982B-0EBDE024C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0BD4FC-7400-48D4-B2E2-7DF3642C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E472-277A-429C-9D80-E02C5D7E4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03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347EC-BFF2-43E1-BC53-E2CF063A8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69589C-8495-42DB-87D8-94794EC48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72B61-F498-4BBE-B4E4-258268F62D31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CCF8771-18FC-46B0-9FFA-30549318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377BDD6-0230-41EE-ACBC-594FF2692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E472-277A-429C-9D80-E02C5D7E4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38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8C119D7-660E-4F37-BB1E-AD70E2C5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72B61-F498-4BBE-B4E4-258268F62D31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A376868-1DF7-4607-8CBB-14FAA8511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7C60D8-BD70-4E88-8795-BD92E9D4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E472-277A-429C-9D80-E02C5D7E4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21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54F67-F8AD-4F0D-B99A-A27C4E33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235520-D75B-4748-B34F-8D6A97F1C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F62CE8-4033-431E-A77B-C00AEBB8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6ACDC1-D863-434B-A3AE-E5A9C6E5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72B61-F498-4BBE-B4E4-258268F62D31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317C6C-9B96-4BEE-97F1-9B8871C75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A2F4B2-4A1D-4B8E-85DC-CEC1CEED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E472-277A-429C-9D80-E02C5D7E4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72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A681D4-F3A0-4D41-B3AA-34008B65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674D43-ABF4-4DD4-8E9A-E205AE41B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21D79F-F3E3-4F38-84D2-84E501CF8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DE6255-6ED8-431E-AB1F-F1E2AF6EA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72B61-F498-4BBE-B4E4-258268F62D31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710232-EF80-4400-B68F-75482C6E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020CDF-886F-4F40-AE77-0124C56B5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E472-277A-429C-9D80-E02C5D7E4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15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04D7D-5B03-4368-9BD1-F9E9359C7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352942-6D72-4EFF-991A-367E8D63A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8C833D-96EA-4B69-A515-EA6B5633B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72B61-F498-4BBE-B4E4-258268F62D31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CD410F-2CBE-499F-80E5-B746CAFF6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1D7067-28D4-44B7-B37E-7B79D337D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1E472-277A-429C-9D80-E02C5D7E4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39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35F48-D06C-4497-9A20-98E3F4018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8383480" cy="1176954"/>
          </a:xfrm>
        </p:spPr>
        <p:txBody>
          <a:bodyPr>
            <a:noAutofit/>
          </a:bodyPr>
          <a:lstStyle/>
          <a:p>
            <a:r>
              <a:rPr lang="en-US" sz="8000" dirty="0"/>
              <a:t>Tilda</a:t>
            </a:r>
            <a:endParaRPr lang="ru-RU" sz="8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0512C1-357E-42F0-B034-0845343BA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74019"/>
            <a:ext cx="8498889" cy="2283781"/>
          </a:xfrm>
        </p:spPr>
        <p:txBody>
          <a:bodyPr>
            <a:normAutofit/>
          </a:bodyPr>
          <a:lstStyle/>
          <a:p>
            <a:r>
              <a:rPr lang="ru-RU" sz="2800" dirty="0"/>
              <a:t>Иваньков Николай</a:t>
            </a:r>
          </a:p>
        </p:txBody>
      </p:sp>
    </p:spTree>
    <p:extLst>
      <p:ext uri="{BB962C8B-B14F-4D97-AF65-F5344CB8AC3E}">
        <p14:creationId xmlns:p14="http://schemas.microsoft.com/office/powerpoint/2010/main" val="162999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745B6-86D2-401C-BA9A-97F4D86C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302E26-F204-4E19-853E-48EA1CE37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Кто я такой</a:t>
            </a:r>
          </a:p>
          <a:p>
            <a:r>
              <a:rPr lang="ru-RU" dirty="0"/>
              <a:t>Что я изучил</a:t>
            </a:r>
          </a:p>
          <a:p>
            <a:r>
              <a:rPr lang="ru-RU" dirty="0"/>
              <a:t>Мой проект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907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AE6850-7DB9-4730-B505-A712FEDA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я такой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F1A842-E3F0-408C-849C-6AEB08D77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Иваньков Николай мне 12 лет</a:t>
            </a:r>
          </a:p>
        </p:txBody>
      </p:sp>
    </p:spTree>
    <p:extLst>
      <p:ext uri="{BB962C8B-B14F-4D97-AF65-F5344CB8AC3E}">
        <p14:creationId xmlns:p14="http://schemas.microsoft.com/office/powerpoint/2010/main" val="200209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054D1-71A7-46A0-A304-2F5420041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1184"/>
            <a:ext cx="10515600" cy="1325563"/>
          </a:xfrm>
        </p:spPr>
        <p:txBody>
          <a:bodyPr/>
          <a:lstStyle/>
          <a:p>
            <a:r>
              <a:rPr lang="ru-RU" dirty="0"/>
              <a:t>Что я изучил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E21154-6A1E-4E7E-B4C6-A819181E7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183"/>
            <a:ext cx="10515600" cy="473878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Roblox</a:t>
            </a:r>
          </a:p>
          <a:p>
            <a:r>
              <a:rPr lang="en-US" dirty="0"/>
              <a:t>Tilda</a:t>
            </a:r>
          </a:p>
          <a:p>
            <a:r>
              <a:rPr lang="en-US" dirty="0" err="1"/>
              <a:t>Figma</a:t>
            </a:r>
            <a:endParaRPr lang="en-US" dirty="0"/>
          </a:p>
          <a:p>
            <a:r>
              <a:rPr lang="en-US" dirty="0" err="1"/>
              <a:t>Aimilogy</a:t>
            </a:r>
            <a:endParaRPr lang="ru-RU" dirty="0"/>
          </a:p>
          <a:p>
            <a:r>
              <a:rPr lang="ru-RU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302722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3BC9B-9B85-48B8-96E1-F2573DD53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Мой проект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3739FF-30C3-4657-B324-BA793E474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Я изучил что такое Тильда и для чего она нужна.</a:t>
            </a:r>
          </a:p>
          <a:p>
            <a:r>
              <a:rPr lang="ru-RU" sz="2000" dirty="0"/>
              <a:t>Также, я провёл исследовательскую работу, которая поможет вам лучше понять этот инструмент</a:t>
            </a:r>
          </a:p>
        </p:txBody>
      </p:sp>
    </p:spTree>
    <p:extLst>
      <p:ext uri="{BB962C8B-B14F-4D97-AF65-F5344CB8AC3E}">
        <p14:creationId xmlns:p14="http://schemas.microsoft.com/office/powerpoint/2010/main" val="428626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AA1FA-9C51-4DFA-AF77-5945BC99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чего нужна Тильда?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F961F9-8934-48B9-89E6-BC7DCA50F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Тильда — это платформа, которая </a:t>
            </a:r>
            <a:r>
              <a:rPr lang="ru-RU" b="1" dirty="0"/>
              <a:t>помогает создавать и публиковать контент-ориентированные проекты</a:t>
            </a:r>
            <a:r>
              <a:rPr lang="ru-RU" dirty="0"/>
              <a:t>: интерактивные статьи, </a:t>
            </a:r>
            <a:r>
              <a:rPr lang="ru-RU" dirty="0" err="1"/>
              <a:t>лонгриды</a:t>
            </a:r>
            <a:r>
              <a:rPr lang="ru-RU" dirty="0"/>
              <a:t>, </a:t>
            </a:r>
            <a:r>
              <a:rPr lang="ru-RU" dirty="0" err="1"/>
              <a:t>фотоистории</a:t>
            </a:r>
            <a:r>
              <a:rPr lang="ru-RU" dirty="0"/>
              <a:t>, </a:t>
            </a:r>
            <a:r>
              <a:rPr lang="ru-RU" dirty="0" err="1"/>
              <a:t>лендинги</a:t>
            </a:r>
            <a:r>
              <a:rPr lang="ru-RU" dirty="0"/>
              <a:t>, портфолио и небольшие сайты. Рассказываем о технических возможностях реализации любого из этих форматов.</a:t>
            </a:r>
          </a:p>
        </p:txBody>
      </p:sp>
    </p:spTree>
    <p:extLst>
      <p:ext uri="{BB962C8B-B14F-4D97-AF65-F5344CB8AC3E}">
        <p14:creationId xmlns:p14="http://schemas.microsoft.com/office/powerpoint/2010/main" val="65093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F07D29-3770-4D8D-B9E8-A933E6626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226"/>
            <a:ext cx="10515600" cy="1325563"/>
          </a:xfrm>
        </p:spPr>
        <p:txBody>
          <a:bodyPr/>
          <a:lstStyle/>
          <a:p>
            <a:r>
              <a:rPr lang="ru-RU" dirty="0"/>
              <a:t>Чем помогает </a:t>
            </a:r>
            <a:r>
              <a:rPr lang="ru-RU" dirty="0" err="1"/>
              <a:t>тилда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AB8C06-FCF7-4BA3-87F3-23592708E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Конструктор сайтов </a:t>
            </a:r>
            <a:r>
              <a:rPr lang="ru-RU" dirty="0" err="1"/>
              <a:t>Tilda</a:t>
            </a:r>
            <a:r>
              <a:rPr lang="ru-RU" dirty="0"/>
              <a:t> </a:t>
            </a:r>
            <a:r>
              <a:rPr lang="ru-RU" b="1" dirty="0"/>
              <a:t>позволяет тысячам людей создавать впечатляющие, красивые и легкие в управлении сайты, интернет-магазины, </a:t>
            </a:r>
            <a:r>
              <a:rPr lang="ru-RU" b="1" dirty="0" err="1"/>
              <a:t>лендинги</a:t>
            </a:r>
            <a:r>
              <a:rPr lang="ru-RU" b="1" dirty="0"/>
              <a:t>, курсы и спецпроекты без программирования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1922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FC6BF6-77EA-482D-91F2-660E47B38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37482" cy="13255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722B00-6266-44FC-8976-8023D0293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4108" y="3116062"/>
            <a:ext cx="2494626" cy="2272683"/>
          </a:xfrm>
        </p:spPr>
        <p:txBody>
          <a:bodyPr>
            <a:normAutofit fontScale="85000" lnSpcReduction="20000"/>
          </a:bodyPr>
          <a:lstStyle/>
          <a:p>
            <a:endParaRPr lang="ru-RU" dirty="0"/>
          </a:p>
          <a:p>
            <a:endParaRPr lang="ru-RU" dirty="0"/>
          </a:p>
          <a:p>
            <a:r>
              <a:rPr lang="ru-RU" dirty="0"/>
              <a:t>Как выглядит сам сайт на котором ты </a:t>
            </a:r>
            <a:r>
              <a:rPr lang="ru-RU" dirty="0" err="1"/>
              <a:t>канструируешь</a:t>
            </a:r>
            <a:r>
              <a:rPr lang="ru-RU" dirty="0"/>
              <a:t> магазины и т.д.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BD826C-0ADA-475B-B749-2E4614096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98276" cy="6858000"/>
          </a:xfrm>
          <a:prstGeom prst="rect">
            <a:avLst/>
          </a:prstGeom>
        </p:spPr>
      </p:pic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BA3498CD-A0D9-46C7-B1CD-C12208100C65}"/>
              </a:ext>
            </a:extLst>
          </p:cNvPr>
          <p:cNvCxnSpPr>
            <a:stCxn id="3" idx="1"/>
            <a:endCxn id="4" idx="3"/>
          </p:cNvCxnSpPr>
          <p:nvPr/>
        </p:nvCxnSpPr>
        <p:spPr>
          <a:xfrm rot="10800000">
            <a:off x="8398276" y="3429000"/>
            <a:ext cx="1245832" cy="82340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867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03CFE7-C718-4183-AC43-F4A8618E6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355" y="2139518"/>
            <a:ext cx="4290875" cy="1784412"/>
          </a:xfrm>
        </p:spPr>
        <p:txBody>
          <a:bodyPr>
            <a:normAutofit/>
          </a:bodyPr>
          <a:lstStyle/>
          <a:p>
            <a:r>
              <a:rPr lang="ru-RU" sz="4000" dirty="0"/>
              <a:t>Настройки в измене сайта тильды.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415C318-7F4F-470D-9443-FF7BADD574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88622" y="1690688"/>
            <a:ext cx="1445705" cy="4351338"/>
          </a:xfrm>
          <a:prstGeom prst="rect">
            <a:avLst/>
          </a:prstGeom>
        </p:spPr>
      </p:pic>
      <p:pic>
        <p:nvPicPr>
          <p:cNvPr id="7" name="Объект 6">
            <a:extLst>
              <a:ext uri="{FF2B5EF4-FFF2-40B4-BE49-F238E27FC236}">
                <a16:creationId xmlns:a16="http://schemas.microsoft.com/office/drawing/2014/main" id="{E141B827-B6DC-468D-89E0-3B417A6C6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4199707" cy="43513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B81FD4-3B41-4894-AAEA-71DC191CC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641636"/>
            <a:ext cx="5996127" cy="744347"/>
          </a:xfrm>
          <a:prstGeom prst="rect">
            <a:avLst/>
          </a:prstGeom>
        </p:spPr>
      </p:pic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67F783DA-ECEE-4643-B30A-067B2A8E005C}"/>
              </a:ext>
            </a:extLst>
          </p:cNvPr>
          <p:cNvCxnSpPr>
            <a:stCxn id="2" idx="1"/>
            <a:endCxn id="6" idx="3"/>
          </p:cNvCxnSpPr>
          <p:nvPr/>
        </p:nvCxnSpPr>
        <p:spPr>
          <a:xfrm rot="10800000" flipV="1">
            <a:off x="6834327" y="3031723"/>
            <a:ext cx="1413028" cy="83463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68BB1E7A-2035-4C83-8F9C-77288AF10F2B}"/>
              </a:ext>
            </a:extLst>
          </p:cNvPr>
          <p:cNvCxnSpPr>
            <a:stCxn id="2" idx="1"/>
            <a:endCxn id="5" idx="3"/>
          </p:cNvCxnSpPr>
          <p:nvPr/>
        </p:nvCxnSpPr>
        <p:spPr>
          <a:xfrm rot="10800000">
            <a:off x="6834327" y="1013810"/>
            <a:ext cx="1413028" cy="201791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8274DB7B-981F-4102-BA0C-69EE0281129E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V="1">
            <a:off x="7540841" y="3031723"/>
            <a:ext cx="706515" cy="331500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300622AB-C840-41FF-A054-3EC8AF5029F5}"/>
              </a:ext>
            </a:extLst>
          </p:cNvPr>
          <p:cNvCxnSpPr>
            <a:cxnSpLocks/>
          </p:cNvCxnSpPr>
          <p:nvPr/>
        </p:nvCxnSpPr>
        <p:spPr>
          <a:xfrm rot="10800000">
            <a:off x="4645986" y="3866359"/>
            <a:ext cx="2894855" cy="2480373"/>
          </a:xfrm>
          <a:prstGeom prst="bentConnector3">
            <a:avLst>
              <a:gd name="adj1" fmla="val 8526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6717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152</Words>
  <Application>Microsoft Office PowerPoint</Application>
  <PresentationFormat>Широкоэкранный</PresentationFormat>
  <Paragraphs>26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Tilda</vt:lpstr>
      <vt:lpstr>Содержание</vt:lpstr>
      <vt:lpstr>Кто я такой</vt:lpstr>
      <vt:lpstr>Что я изучил</vt:lpstr>
      <vt:lpstr>Мой проект</vt:lpstr>
      <vt:lpstr>Для чего нужна Тильда?</vt:lpstr>
      <vt:lpstr>Чем помогает тилда?</vt:lpstr>
      <vt:lpstr>Презентация PowerPoint</vt:lpstr>
      <vt:lpstr>Настройки в измене сайта тильды.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Tilda</dc:title>
  <dc:creator>KiberUser</dc:creator>
  <cp:lastModifiedBy>KiberUser</cp:lastModifiedBy>
  <cp:revision>11</cp:revision>
  <dcterms:created xsi:type="dcterms:W3CDTF">2025-05-17T07:50:47Z</dcterms:created>
  <dcterms:modified xsi:type="dcterms:W3CDTF">2025-05-17T09:47:57Z</dcterms:modified>
</cp:coreProperties>
</file>