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DBB85-FFCD-4E2A-8465-B5C259FF2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A24EE7-70EB-4131-B16F-02E9997AD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CDA643-A37F-4921-B39A-3C2EA920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3BAE-C0CD-4296-BE71-A278E13E986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49F2E8-A1BA-4AF0-89D8-DB606F8BD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F6467F-3ECA-46C7-B010-F15B0CEA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84D3-DF48-4827-BD50-3B537762B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193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23A663-F7D5-4AD9-ACBE-D607A7F0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C920D1-6863-466D-9AF4-C8F9A7B93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EBCEED-9703-4515-917A-6299D883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3BAE-C0CD-4296-BE71-A278E13E986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B5857D-D204-4816-A73E-E8F783D4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E92271-84CF-49D8-855B-3BFAF876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84D3-DF48-4827-BD50-3B537762B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40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D64036E-CD7D-4CE9-B892-A3248D845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282F02-2FE1-4293-9612-D2EEC9ED9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407F7B-2BC5-4EED-96A1-69095D87F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3BAE-C0CD-4296-BE71-A278E13E986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3F0A8D-45E8-4018-82DF-C54E967F3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E97EC7-2238-4E9C-996B-77862654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84D3-DF48-4827-BD50-3B537762B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25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BB5C0-F188-4715-9924-C16CE0BFF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CA0B56-9674-4E87-9FC2-2399BE9C6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368782-4C3C-4684-9621-01830F455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3BAE-C0CD-4296-BE71-A278E13E986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F5A06E-BE59-45C9-8E3F-ACBEB6FEE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363F77-7132-4120-A8B8-B64403A8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84D3-DF48-4827-BD50-3B537762B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80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041A89-1488-4E26-9607-650269F4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13E1A3-7234-48BE-B9BF-F16572B4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981220-958A-4C61-96B9-4DD304575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3BAE-C0CD-4296-BE71-A278E13E986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3082BD-FF7E-4898-B7CC-F1F34D4D0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D9987B-726A-4E4C-A035-87C481E5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84D3-DF48-4827-BD50-3B537762B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14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6399F-79B1-4C16-9FAE-36D020854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DE796A-E2CF-4715-AFEE-EF1105258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DAEE2A-BDCB-4FF9-AF3A-3E86A217B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AB5E6B-7FA0-4969-A89E-D4798F5A1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3BAE-C0CD-4296-BE71-A278E13E986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04E975-6EA6-4620-9B81-DDEF39314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7E24D9-9B08-4130-BDDD-1E694568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84D3-DF48-4827-BD50-3B537762B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97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D7150-C3AE-4374-BD54-3772C1490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FC70BB-47E9-4F94-A1DA-00B9362C2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8AB2FE-843B-40BF-B19B-30238533F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C6E74C2-9D59-47AC-957B-4F234BDD8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8B114B6-37EC-4E5E-A223-EEDCD091C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2F5E932-5CB9-4BDB-8246-EFD12CC8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3BAE-C0CD-4296-BE71-A278E13E986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2062430-32E5-4DDC-9938-BD5A73CD2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D97F45F-DC57-4C21-8102-41F45E01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84D3-DF48-4827-BD50-3B537762B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51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D0025-21CA-4384-B038-152D0524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03BB0D-E318-4BD5-B7EF-D01036A3D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3BAE-C0CD-4296-BE71-A278E13E986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4CD784-0E80-42FD-BC63-941F04630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B1D5700-27B6-42D3-9D5A-AC5D8FCA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84D3-DF48-4827-BD50-3B537762B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4B7042-88EF-4C82-BCF9-61F35E2B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3BAE-C0CD-4296-BE71-A278E13E986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B873BFC-31BC-444F-BFAB-5CB14DDE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77F19E-2A13-4573-BF97-F2F00945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84D3-DF48-4827-BD50-3B537762B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490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BD4FF-31DA-4D7A-A855-7DAEECAF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56D9E1-8F2E-44C3-A10F-671D7DE44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07422F-A608-40DF-A5DC-E66A62597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1B79A2-AD0C-4647-9075-E13E01A4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3BAE-C0CD-4296-BE71-A278E13E986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A75603-7D90-44D6-A734-3E23F8CEC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ABE9CC-93C9-4094-A116-88DC4CD65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84D3-DF48-4827-BD50-3B537762B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5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07976-58EE-40A0-9FCB-21CD48976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FB87390-BEF2-4E2E-823D-5B9A1DE2FC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8B22DC-7AD5-47EE-AF81-D1C02EAF0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022087-2AC6-49CD-9313-7C21678F1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3BAE-C0CD-4296-BE71-A278E13E986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50F4DF-A47A-4753-9ED4-CBB77CFD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B265AF-FE92-479C-AB49-AFB78891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84D3-DF48-4827-BD50-3B537762B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28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202C69-3E35-41C6-A048-D7BAD01F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D611F4-5F26-4FF2-8A76-58ED38505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471F79-695E-459E-AD5A-CB57D39FA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53BAE-C0CD-4296-BE71-A278E13E986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283CBA-ACF1-4C2D-8AFF-E501F4F8A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45B651-A223-4CCF-A757-E5F3EA462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684D3-DF48-4827-BD50-3B537762B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23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A10DCE-DEC4-4DB7-B3DF-2BDFB9953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</a:t>
            </a:r>
            <a:r>
              <a:rPr lang="ru-RU" dirty="0"/>
              <a:t> и </a:t>
            </a:r>
            <a:r>
              <a:rPr lang="en-US" dirty="0"/>
              <a:t>CSS 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4C2BFA-E36B-4274-81C6-285BC66FE6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Поливода</a:t>
            </a:r>
            <a:r>
              <a:rPr lang="ru-RU" dirty="0"/>
              <a:t> Иван</a:t>
            </a:r>
          </a:p>
        </p:txBody>
      </p:sp>
    </p:spTree>
    <p:extLst>
      <p:ext uri="{BB962C8B-B14F-4D97-AF65-F5344CB8AC3E}">
        <p14:creationId xmlns:p14="http://schemas.microsoft.com/office/powerpoint/2010/main" val="40451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E8A8CB-6CDA-4639-BA0D-0EF0EF6C7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HTML</a:t>
            </a:r>
            <a:r>
              <a:rPr lang="ru-RU" dirty="0"/>
              <a:t> и</a:t>
            </a:r>
            <a:r>
              <a:rPr lang="en-US" dirty="0"/>
              <a:t> CSS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3F053C-9718-4075-92B1-E614D6498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  <a:r>
              <a:rPr lang="ru-RU" dirty="0"/>
              <a:t> </a:t>
            </a:r>
            <a:r>
              <a:rPr lang="en-US" dirty="0"/>
              <a:t>-</a:t>
            </a:r>
            <a:r>
              <a:rPr lang="ru-RU" dirty="0"/>
              <a:t> это вид документа, который </a:t>
            </a:r>
            <a:r>
              <a:rPr lang="ru-RU" dirty="0" err="1"/>
              <a:t>ипользуется</a:t>
            </a:r>
            <a:r>
              <a:rPr lang="ru-RU" dirty="0"/>
              <a:t> для структурирования и отображения веб-страницы и ее контента.</a:t>
            </a:r>
          </a:p>
          <a:p>
            <a:r>
              <a:rPr lang="en-US" dirty="0"/>
              <a:t>CSS</a:t>
            </a:r>
            <a:r>
              <a:rPr lang="ru-RU" dirty="0"/>
              <a:t> – это язык описания внешнего вида документа.</a:t>
            </a:r>
          </a:p>
        </p:txBody>
      </p:sp>
    </p:spTree>
    <p:extLst>
      <p:ext uri="{BB962C8B-B14F-4D97-AF65-F5344CB8AC3E}">
        <p14:creationId xmlns:p14="http://schemas.microsoft.com/office/powerpoint/2010/main" val="368694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A02F19-4491-41D9-BFEA-901C8141E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теги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43E6E6-F99B-4771-BBCC-506BDD4B4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 </a:t>
            </a:r>
            <a:r>
              <a:rPr lang="ru-RU" dirty="0"/>
              <a:t>предназначен для хранения информации, которая не отображается в теле документа</a:t>
            </a:r>
          </a:p>
          <a:p>
            <a:r>
              <a:rPr lang="en-US" dirty="0"/>
              <a:t>body</a:t>
            </a:r>
            <a:r>
              <a:rPr lang="ru-RU" dirty="0"/>
              <a:t> предназначен для содержания всего остального контента.</a:t>
            </a:r>
          </a:p>
          <a:p>
            <a:r>
              <a:rPr lang="en-US" dirty="0" err="1"/>
              <a:t>hmtl</a:t>
            </a:r>
            <a:r>
              <a:rPr lang="en-US" dirty="0"/>
              <a:t> </a:t>
            </a:r>
            <a:r>
              <a:rPr lang="ru-RU" dirty="0"/>
              <a:t>указывает программе что это </a:t>
            </a:r>
            <a:r>
              <a:rPr lang="en-US" dirty="0"/>
              <a:t>HTML </a:t>
            </a:r>
            <a:r>
              <a:rPr lang="ru-RU" dirty="0"/>
              <a:t>документ</a:t>
            </a:r>
          </a:p>
        </p:txBody>
      </p:sp>
    </p:spTree>
    <p:extLst>
      <p:ext uri="{BB962C8B-B14F-4D97-AF65-F5344CB8AC3E}">
        <p14:creationId xmlns:p14="http://schemas.microsoft.com/office/powerpoint/2010/main" val="90987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C7654D-9FC3-4AA1-923F-5B80EC238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B0E822-7435-4C3D-8D76-11E55AF06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ru-RU" dirty="0"/>
              <a:t>и </a:t>
            </a:r>
            <a:r>
              <a:rPr lang="en-US" dirty="0"/>
              <a:t>CSS </a:t>
            </a:r>
            <a:r>
              <a:rPr lang="ru-RU" dirty="0"/>
              <a:t>являются фундаментальными технологиями для создания современных веб-сайтов</a:t>
            </a:r>
            <a:r>
              <a:rPr lang="en-US" dirty="0"/>
              <a:t>. </a:t>
            </a:r>
            <a:r>
              <a:rPr lang="ru-RU" dirty="0"/>
              <a:t>Изучение основ позволит вам создавать красивые и функциональные страницы</a:t>
            </a:r>
            <a:r>
              <a:rPr lang="en-US"/>
              <a:t>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7617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89</Words>
  <Application>Microsoft Office PowerPoint</Application>
  <PresentationFormat>Широкоэкранный</PresentationFormat>
  <Paragraphs>11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HTML и CSS </vt:lpstr>
      <vt:lpstr>Что такое HTML и CSS?</vt:lpstr>
      <vt:lpstr>Основные теги HTML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и CSS </dc:title>
  <dc:creator>user</dc:creator>
  <cp:lastModifiedBy>user</cp:lastModifiedBy>
  <cp:revision>3</cp:revision>
  <dcterms:created xsi:type="dcterms:W3CDTF">2025-05-17T09:24:38Z</dcterms:created>
  <dcterms:modified xsi:type="dcterms:W3CDTF">2025-05-17T09:38:15Z</dcterms:modified>
</cp:coreProperties>
</file>