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44DF-1585-4E08-8674-8BB7EFC34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53AA0F-FC38-4D08-9B73-8BA1C96C6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E230B0-5712-4E45-A2D7-F7871EA4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C3676-7AC4-41DE-9D7F-B0A596DF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AFF323-9262-47CA-A611-0C61CD90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71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B813E-7ABD-436F-8362-A547F562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EC3B13-C8BF-4B47-A2B6-414FA0D2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E4E3C-8390-4FD4-AF69-3FA19EFB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A2A7DD-5B0A-47E9-9627-9E66CCD6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0F62C-FCC8-4753-A458-BAE13632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4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364EE2-4E4D-42FE-963D-2967FA35F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AF5382-CBA0-455B-BB98-E4F4BE9EC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22311-94F0-467D-B6AF-6B5BA30C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380F57-83F7-46AC-9367-31020889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FBAF3-27C4-4466-9DB8-D5BD7C24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813E5-BA17-4DB8-A610-36EE6DBA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A1A33-FFD1-48D3-9541-2BC225F1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A33162-2CEB-473A-88B3-1B726447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DBA05-B263-4C3B-AA0B-9B8733EB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16149D-70C9-46FB-AE8E-BF0F1654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25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8EDBF-6073-4657-B0E5-93D0C7CE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D3542D-8A08-4F1B-84E1-4DCE7F0F4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E0EBA-FC66-4222-B5ED-6B27D927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B1F31-67F2-4538-AC7E-D0EDB520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52890-FC17-4AFD-B051-EDEB7814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31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8E778-7BFD-47FB-9F82-DFFF7FF8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47D6BA-77DA-4B7B-BA21-D33B98D31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698471-6936-46B2-BCD7-2EA13D05E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9E48D2-69EF-41A1-B9B5-EC1C6D64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453724-0E9E-4749-99D7-8464CDF6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C3D82-6D94-498D-A166-222391B5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2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FA0B20-DB3C-46B6-8A0C-AF435EF3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9B870C-6A60-4B1C-A361-C1F893BC2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B2D134-DA20-4B76-A2EC-D82195B7C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ED3B60-8E0C-4207-A744-8439E9915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5FADF7-CE2F-4BF8-B177-915FD9F8E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C4E82A-E34D-40C5-8CFE-3FA789D8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5A9A2B-ECBD-4F3D-9AE8-25EBE6B3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5B5EE9-C76C-4EDA-B8CD-DE1CA951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32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55E8F-2239-4B29-8D2C-BA6709A6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B7508F-9089-4CF4-8612-8A0E3C6A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E22E6D-75B9-4FA8-AAD1-A794CCCF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1C562A-C847-4043-AB31-AC14F35B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68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267D2B-4EB3-46AD-A43D-A4C8A71E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C1E10B-F5CB-492C-8C77-351D9E3F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D55D97-FBB1-42B8-B302-CB4B586C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96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BF060-7B6B-4F92-A9B8-C622D6E0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4AEFA-BC32-4009-97AA-F4885F87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8C037-C331-4162-AE53-04CF96251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54817C-4203-4AC0-834F-A89194FF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2C7B53-3877-44EE-BF2F-A9250607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D85307-C161-4005-83CD-966F4004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61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F2DEF-F3E5-4D07-8F79-6A421993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5771DD-47DE-49CC-9227-64033BE41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E0436F-5FF3-4B25-969D-39E41DAF6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6279FE-E864-4D8E-8512-BF2FBC5C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6F2968-18EF-411D-BBE3-50BFDBD6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514C9-2986-48E2-A5DC-1975F1E5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9FD9A-DB47-4A13-970E-690DFF3E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B5A747-B0C1-4E29-B841-D9DFF6B82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C9640-6281-42F3-AD61-84CFA0219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19910-C299-4055-A0C1-67D6225A7F63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BFD9CB-B445-450F-8F50-480EE81B3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7F064-C3D5-4339-9A9E-4F10CF03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EC44-928C-490B-B3FF-B14C65737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3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43296-9198-47F4-AC0B-ACDFD66F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Figma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383317-8EE6-4BD7-9587-3E826358C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Притупова</a:t>
            </a:r>
            <a:r>
              <a:rPr lang="ru-RU" dirty="0"/>
              <a:t> Андрея и Ковалёва Романа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75891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71FB6-F1AD-426D-9258-ACCDB533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мы такие?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4A8AF-94C2-4180-AB41-81D897D71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дети под именем Андрей и Рома мы в 3 классе  любим игру </a:t>
            </a:r>
            <a:r>
              <a:rPr lang="ru-RU" dirty="0" err="1"/>
              <a:t>роблоксю</a:t>
            </a:r>
            <a:r>
              <a:rPr lang="ru-RU" dirty="0"/>
              <a:t> Рома любит играть в футбол и легендарные поля битвы</a:t>
            </a:r>
            <a:r>
              <a:rPr lang="en-US" dirty="0"/>
              <a:t>,</a:t>
            </a:r>
            <a:r>
              <a:rPr lang="ru-RU" dirty="0"/>
              <a:t> а Андрей играет в разные </a:t>
            </a:r>
            <a:r>
              <a:rPr lang="ru-RU" dirty="0" err="1"/>
              <a:t>плэйсы</a:t>
            </a:r>
            <a:r>
              <a:rPr lang="ru-RU" dirty="0"/>
              <a:t> в </a:t>
            </a:r>
            <a:r>
              <a:rPr lang="ru-RU" dirty="0" err="1"/>
              <a:t>роблокс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7406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31AC2-CE99-4D5D-AC9C-878EDA8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 мы научились  в </a:t>
            </a:r>
            <a:r>
              <a:rPr lang="en-US" dirty="0" err="1"/>
              <a:t>figma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A20DC-5AF0-49AF-B508-0AB63877F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в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ru-RU" dirty="0"/>
              <a:t>научились рисовать</a:t>
            </a:r>
            <a:r>
              <a:rPr lang="en-US" dirty="0"/>
              <a:t>,</a:t>
            </a:r>
            <a:r>
              <a:rPr lang="ru-RU" dirty="0"/>
              <a:t>вставлять картинки и менять картинки</a:t>
            </a:r>
            <a:r>
              <a:rPr lang="en-US" dirty="0"/>
              <a:t>.</a:t>
            </a:r>
            <a:r>
              <a:rPr lang="ru-RU" dirty="0"/>
              <a:t>Научились делать сайты по типу магазин на сайте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27552C2-2871-46CB-8D9C-15F2B6D64B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r="20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436506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CBC07-7CBC-477E-B644-34099E75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впечатления вызывает </a:t>
            </a:r>
            <a:r>
              <a:rPr lang="en-US" dirty="0" err="1"/>
              <a:t>Figma</a:t>
            </a:r>
            <a:r>
              <a:rPr lang="ru-RU" dirty="0"/>
              <a:t>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96BFD-65E2-4147-AFDF-DF59777D0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Figma</a:t>
            </a:r>
            <a:r>
              <a:rPr lang="en-US" dirty="0"/>
              <a:t> </a:t>
            </a:r>
            <a:r>
              <a:rPr lang="ru-RU" dirty="0"/>
              <a:t>имеет бесплатную версию с множеством функциями и также платную версию имеющую на чу-чуть больше функций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ru-RU" dirty="0"/>
              <a:t>имеет перемещение на другие экраны и можно делать с друзьями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C829A8-1B7F-475E-9319-A8ED9A9FDF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76852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AA95E-55B9-42A7-8592-B4B91056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минусы и плюсы имеет платная версия?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985B71-7704-46D2-91BB-C20A2E91D7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7" b="11167"/>
          <a:stretch>
            <a:fillRect/>
          </a:stretch>
        </p:blipFill>
        <p:spPr>
          <a:xfrm>
            <a:off x="5180012" y="602171"/>
            <a:ext cx="6172200" cy="5496877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8C2D561-53FE-49E7-A29D-641A22D90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Плюсы платной версии эта версия имеет больше функций</a:t>
            </a:r>
            <a:r>
              <a:rPr lang="en-US" dirty="0"/>
              <a:t>.</a:t>
            </a:r>
          </a:p>
          <a:p>
            <a:r>
              <a:rPr lang="ru-RU" dirty="0"/>
              <a:t>Минусы эта версия дорогая стоит от 3 </a:t>
            </a:r>
            <a:r>
              <a:rPr lang="ru-RU" dirty="0" err="1"/>
              <a:t>доларов</a:t>
            </a:r>
            <a:r>
              <a:rPr lang="ru-RU" dirty="0"/>
              <a:t> до 55 </a:t>
            </a:r>
            <a:r>
              <a:rPr lang="ru-RU" dirty="0" err="1"/>
              <a:t>доларов</a:t>
            </a:r>
            <a:r>
              <a:rPr lang="ru-RU" dirty="0"/>
              <a:t> то что в рублях от 247 до 4535 и добавляет не сильно много функций.</a:t>
            </a:r>
          </a:p>
        </p:txBody>
      </p:sp>
    </p:spTree>
    <p:extLst>
      <p:ext uri="{BB962C8B-B14F-4D97-AF65-F5344CB8AC3E}">
        <p14:creationId xmlns:p14="http://schemas.microsoft.com/office/powerpoint/2010/main" val="92199823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5B2FA-99C4-42F7-AE37-C82B5FEC7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Спасибо за </a:t>
            </a:r>
            <a:r>
              <a:rPr lang="ru-RU" dirty="0" err="1"/>
              <a:t>просмотор</a:t>
            </a:r>
            <a:r>
              <a:rPr lang="ru-RU" dirty="0"/>
              <a:t> </a:t>
            </a:r>
            <a:r>
              <a:rPr lang="ru-RU" dirty="0" err="1"/>
              <a:t>презинтации</a:t>
            </a:r>
            <a:r>
              <a:rPr lang="en-US" dirty="0"/>
              <a:t> </a:t>
            </a:r>
            <a:r>
              <a:rPr lang="ru-RU" dirty="0" err="1"/>
              <a:t>Притупова</a:t>
            </a:r>
            <a:r>
              <a:rPr lang="ru-RU" dirty="0"/>
              <a:t> Андрея и Ковалёва Романа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45A8B-7476-431F-B34B-27875B60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8072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157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Figma</vt:lpstr>
      <vt:lpstr>Кто мы такие?</vt:lpstr>
      <vt:lpstr>Чему  мы научились  в figma?</vt:lpstr>
      <vt:lpstr>Какие впечатления вызывает Figma? </vt:lpstr>
      <vt:lpstr>Какие минусы и плюсы имеет платная версия?</vt:lpstr>
      <vt:lpstr>Спасибо за просмотор презинтации Притупова Андрея и Ковалёва Романа.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user</dc:creator>
  <cp:lastModifiedBy>user</cp:lastModifiedBy>
  <cp:revision>14</cp:revision>
  <dcterms:created xsi:type="dcterms:W3CDTF">2025-05-10T07:50:01Z</dcterms:created>
  <dcterms:modified xsi:type="dcterms:W3CDTF">2025-05-18T03:00:00Z</dcterms:modified>
</cp:coreProperties>
</file>