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73784-45BB-4A21-8393-22483C110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319FBD-3472-4F4C-A206-56A24A753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2E9AE2-63A5-4D2B-B4AA-4C4E650C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637BE-9BC0-4D10-871C-D12E9C66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DF8C1-1D4B-477D-B780-F305F355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48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7D6CD-DFCF-4046-A609-DC91FFDB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2C85F-F766-4230-BF73-ABCF3F9D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133D10-A735-4B7A-AC34-F78E7366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354C02-1DF5-4004-83AC-03BA64F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974984-9AD1-4B0A-89FA-61C3446F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3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48ADCD6-97FE-446D-B99E-51B3D7150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2BEF7B-ED25-4CC0-9896-7086AC90C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3A3148-0ECE-4C49-BA3F-1A05A961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254FD4-55C7-4CDE-AD93-3E28EE7D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D2FEF-C210-443F-94E8-0E2FB663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E4501-EA92-4AC4-91E8-E639F53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B71A2F-CFF4-4FA7-AC19-D4204887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434A8F-F727-4FE0-AE6C-4E137BBE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97BB7B-262E-477D-9D55-C9413262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0090-96DB-4F3D-BC28-F5230973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7A83C-DA50-4604-AF80-8F0C086D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1F77D0-F9E9-4F81-99E7-6C294248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A8D4B4-3EA8-4BCE-8A48-E764342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F8952-8A02-40BC-BE3C-86170DA6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02DB58-0DDE-4494-A7ED-72050A4B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1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30C75-7FCA-4222-BE8B-B78D19DD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F2D506-8BA9-4256-A6E4-3050EE05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E97879-5B4E-435C-89DD-92FB25153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B5A495-F62F-415E-A645-A1AFE904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E4F270-F432-424E-A908-B796C40C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5D94BA-E0B7-4577-9103-1FFB3570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96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0F9A0-9427-4133-8EF2-E781E1DC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2031C-945C-464F-BE0D-882FB6F3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ADFF8B-93C2-4C9E-9DFA-574A4287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D157EA-55A5-4DB4-AF94-AFDDECB31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86EAC9-1D7E-4E7C-9F86-945DD0CDF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4ABFDF-C238-478E-A6E9-166A669E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430141-0289-4ADE-8D42-2FDD3E0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C535FE-7E80-43C8-8C09-51E92EE1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95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82CA8-904B-4E16-AEC5-FB61D4B3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00EF18-B14F-4DAE-844F-5FF41299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9003FA-A436-42FB-8F6E-5562B7AF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B2EBB7-E354-4237-A31F-814A41CB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8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14CEED-3BE5-4E7C-A3A3-08A696F1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BFE4EA-5784-41DC-83CE-3C22D2E9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A059D9-7046-4735-91D3-6AC30861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F5730-2F0E-412D-8330-03A07D2E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0F779-FDE3-4179-94F8-1D3B0C98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23A0FB-72B0-4A0B-9D9A-3AB5FF8D7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0DFCA1-E62E-4E61-B320-C33D52CF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82EB3F-70D4-4023-83DE-E6A22B48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CE770A-ED0F-4B86-B5C6-A62BE7A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86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43BFC-8990-4257-8A5D-7A935590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E71347-1AFF-4254-AC47-FB5D5FADD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7C0CC5-6E1E-42F3-A5CC-3FE03C2D0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90BE18-ACB0-4E86-A621-F01FB3950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D0E52-88B2-40F2-AC85-C9212B04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EF20E8-9FB0-4934-8899-B188B81A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89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E211C-5382-451D-AC95-5FCA0468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7746CE-27E7-4AEA-87C8-847E46D4D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64DC72-77E4-45C3-B8A6-2B8B48480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0753D-770E-4D21-9969-37A75C232DA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1403E-BD2E-4AF5-B00C-51FD98978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D6A7AB-2BA5-4C95-AB6A-843EAE98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B34E-BD6A-4777-B7AB-93C1F194D1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98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414D6-B8A5-4357-A0A9-082171BF7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B8EDDF-3233-4910-BB3F-42737DAA4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Шатаев</a:t>
            </a:r>
            <a:r>
              <a:rPr lang="ru-RU" dirty="0"/>
              <a:t>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421247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754B1-B827-46E9-BDC6-DD12E33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7BB1A-8829-4FFB-99C0-760097DDC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– </a:t>
            </a:r>
            <a:r>
              <a:rPr lang="ru-RU" dirty="0"/>
              <a:t>это вид документа</a:t>
            </a:r>
            <a:r>
              <a:rPr lang="en-US" dirty="0"/>
              <a:t>,</a:t>
            </a:r>
            <a:r>
              <a:rPr lang="ru-RU" dirty="0"/>
              <a:t> который используется для структурирования и отображения веб-страницы и ее контента</a:t>
            </a:r>
            <a:r>
              <a:rPr lang="en-US" dirty="0"/>
              <a:t>.</a:t>
            </a:r>
          </a:p>
          <a:p>
            <a:r>
              <a:rPr lang="ru-RU" dirty="0"/>
              <a:t>С</a:t>
            </a:r>
            <a:r>
              <a:rPr lang="en-US" dirty="0"/>
              <a:t>SS – </a:t>
            </a:r>
            <a:r>
              <a:rPr lang="ru-RU" dirty="0"/>
              <a:t>это язык описания внешнего вида документа.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74A740-65E1-4455-9625-B45E5D31C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09963"/>
            <a:ext cx="4048125" cy="2667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89D532-D0DB-411C-9263-0ECCBBBF5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7" y="3509963"/>
            <a:ext cx="40481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E3CD7-72C1-4A12-862F-5C6A1DF2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теги </a:t>
            </a:r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9EF06-4EE6-4466-8D5C-9CC2BE06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 </a:t>
            </a:r>
            <a:r>
              <a:rPr lang="ru-RU" dirty="0"/>
              <a:t>предназначен для хранения информации</a:t>
            </a:r>
            <a:r>
              <a:rPr lang="en-US" dirty="0"/>
              <a:t>, </a:t>
            </a:r>
            <a:r>
              <a:rPr lang="ru-RU" dirty="0"/>
              <a:t>которая не отображается в теле документа</a:t>
            </a:r>
            <a:endParaRPr lang="en-US" dirty="0"/>
          </a:p>
          <a:p>
            <a:r>
              <a:rPr lang="en-US" dirty="0"/>
              <a:t>body </a:t>
            </a:r>
            <a:r>
              <a:rPr lang="ru-RU" dirty="0"/>
              <a:t>предназначен для содержания всего остального контента</a:t>
            </a:r>
            <a:r>
              <a:rPr lang="en-US" dirty="0"/>
              <a:t>.</a:t>
            </a:r>
            <a:endParaRPr lang="ru-RU" dirty="0"/>
          </a:p>
          <a:p>
            <a:r>
              <a:rPr lang="en-US" dirty="0"/>
              <a:t>html </a:t>
            </a:r>
            <a:r>
              <a:rPr lang="ru-RU" dirty="0"/>
              <a:t>указывает программе что это </a:t>
            </a:r>
            <a:r>
              <a:rPr lang="en-US" dirty="0"/>
              <a:t>HTML </a:t>
            </a:r>
            <a:r>
              <a:rPr lang="ru-RU" dirty="0"/>
              <a:t>документ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D3DAF4-03D5-4503-9C21-FB00C5A4E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3991252" cy="19956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E4FD4A-F0F1-4DCF-B59B-6748E5CC1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452" y="4195123"/>
            <a:ext cx="3062796" cy="16079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7480B84-C2D7-4DCF-BFEA-F3414D126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548" y="3901514"/>
            <a:ext cx="3991252" cy="209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0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1460D-545E-4AEC-8F7D-2E568C20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моем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9DCFE9-A420-4007-9D99-1F0A8D71D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создал сайт на тему своей любимой игры под названием </a:t>
            </a:r>
            <a:r>
              <a:rPr lang="en-US" dirty="0"/>
              <a:t>“Clash Royale”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4A059-36C9-498E-AF01-5EC2D9993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4068"/>
            <a:ext cx="4258241" cy="20485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F8301-66AC-4E15-86AC-016F8C0DC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441" y="2684068"/>
            <a:ext cx="5681999" cy="21143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9E7133-BDCE-4A60-BC5D-707CF7639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20" y="4847553"/>
            <a:ext cx="4456239" cy="16185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44615D-B0C9-4888-BE6E-7CF76A4E1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84" y="4732591"/>
            <a:ext cx="2802473" cy="205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6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9940F-5A16-4727-84C7-B731671A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0293E-0E66-4C58-B057-EE6812963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 </a:t>
            </a:r>
            <a:r>
              <a:rPr lang="ru-RU" dirty="0"/>
              <a:t>являются фундаментальными технологиями для создание современных веб-сайтов</a:t>
            </a:r>
            <a:r>
              <a:rPr lang="en-US" dirty="0"/>
              <a:t>.</a:t>
            </a:r>
            <a:r>
              <a:rPr lang="ru-RU" dirty="0"/>
              <a:t> Изучение основ позволит вам создавать красивые и функциональные страницы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E999CA-F8AB-4017-8B20-F0626ED74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420" y="3206904"/>
            <a:ext cx="4928957" cy="32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968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HTML и CSS</vt:lpstr>
      <vt:lpstr>Что такое HTML и CSS?</vt:lpstr>
      <vt:lpstr>Основные теги HTML</vt:lpstr>
      <vt:lpstr>Немного о моем проекте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и CSS</dc:title>
  <dc:creator>user</dc:creator>
  <cp:lastModifiedBy>user</cp:lastModifiedBy>
  <cp:revision>7</cp:revision>
  <dcterms:created xsi:type="dcterms:W3CDTF">2025-05-10T08:12:21Z</dcterms:created>
  <dcterms:modified xsi:type="dcterms:W3CDTF">2025-05-17T09:22:04Z</dcterms:modified>
</cp:coreProperties>
</file>