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058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9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389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94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85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04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4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649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37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58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9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6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0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00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63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7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1E15-B46B-4110-823C-0462BB5C2EA9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EF0C6F-49FC-4B9B-BE07-DEE22F56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70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13272-DF47-4FB1-A142-A613483F9D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tilda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69FD96-3A2B-4BB7-B46A-CBFB79EA5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tilda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492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4F2D1-8060-437A-866B-A1339DD2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C6DB70-F12F-4CC9-9841-ECD99D03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  <a:p>
            <a:r>
              <a:rPr lang="ru-RU" dirty="0"/>
              <a:t>Чему я научился</a:t>
            </a:r>
          </a:p>
          <a:p>
            <a:r>
              <a:rPr lang="ru-RU" dirty="0"/>
              <a:t>Мой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4290898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22ECF-1633-4FC7-9990-074125D5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2B3B2-1DEA-46C9-AABB-0C1442F0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тот кем я являюсь больше вам не нужно</a:t>
            </a:r>
          </a:p>
        </p:txBody>
      </p:sp>
    </p:spTree>
    <p:extLst>
      <p:ext uri="{BB962C8B-B14F-4D97-AF65-F5344CB8AC3E}">
        <p14:creationId xmlns:p14="http://schemas.microsoft.com/office/powerpoint/2010/main" val="25058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36F8C-0A55-4734-B046-72D006C9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Tilda </a:t>
            </a:r>
            <a:r>
              <a:rPr lang="ru-RU" dirty="0"/>
              <a:t>что я натворил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F8700-3FF1-422F-9DE4-DA2A90A6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сделал магазин домашних растений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8614BA-B716-4E2A-9B7F-044F56D0B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1" y="2565646"/>
            <a:ext cx="6735111" cy="42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25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C6C5D-41A3-4EB1-82F7-FA24899B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Мои растения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D75B0B-8F17-4551-8B14-A5CE7E893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9268"/>
            <a:ext cx="6158472" cy="3880773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1E022B-80FC-42AB-9825-1AADBFBE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59268"/>
            <a:ext cx="6158472" cy="388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78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7CA0E9-15AA-4F4D-B08F-EE329358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Всем пока я ленивец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FB5EE2E-E16C-4A4A-B3C7-AC66BA1BE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10" y="2160588"/>
            <a:ext cx="3417617" cy="3881437"/>
          </a:xfrm>
        </p:spPr>
      </p:pic>
    </p:spTree>
    <p:extLst>
      <p:ext uri="{BB962C8B-B14F-4D97-AF65-F5344CB8AC3E}">
        <p14:creationId xmlns:p14="http://schemas.microsoft.com/office/powerpoint/2010/main" val="30267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38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tilda</vt:lpstr>
      <vt:lpstr>содержание</vt:lpstr>
      <vt:lpstr>Кто я</vt:lpstr>
      <vt:lpstr>Tilda что я натворил</vt:lpstr>
      <vt:lpstr>Мои растения</vt:lpstr>
      <vt:lpstr>Всем пока я ленивец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tilda</dc:title>
  <dc:creator>KiberUser</dc:creator>
  <cp:lastModifiedBy>KiberUser</cp:lastModifiedBy>
  <cp:revision>6</cp:revision>
  <dcterms:created xsi:type="dcterms:W3CDTF">2025-05-18T01:54:53Z</dcterms:created>
  <dcterms:modified xsi:type="dcterms:W3CDTF">2025-05-18T02:51:38Z</dcterms:modified>
</cp:coreProperties>
</file>