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BA6CC-C13D-4BA2-AE14-6C23EDF10DF8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FCE6D-DF18-466D-AB9B-B715D0E49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70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199EC-CF58-4BB4-A89A-C1A9626B1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E4FEC1-4520-4C47-BCD6-CB93F8D44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3847F2-C7CF-4C4B-9AF9-5C061692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0759-B964-4AB0-A7EF-0EEF3A34A75C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D259D0-B9DC-4C3A-9FD2-A90C05F6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43F137-1FA8-4199-8898-FCA70DAE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9AC-7DF3-44B9-B40C-66E8C8113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42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114C5-4186-4AFB-825E-459FA80A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DA5C3C-9065-44B8-A3AE-B9491171B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E290BE-9280-431B-BFD8-E249567A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0759-B964-4AB0-A7EF-0EEF3A34A75C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CDB4EC-02E2-44D7-B420-87AAC4F0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170C54-4D12-496E-BCB2-750830B9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9AC-7DF3-44B9-B40C-66E8C8113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87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91B92D2-525E-4562-A1EE-4E243A242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AAE8A0-A22C-4BC2-AF71-CFABEF484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CAA660-0188-4308-B935-B9B32EB7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0759-B964-4AB0-A7EF-0EEF3A34A75C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576DAD-8C01-4A39-8D58-EA14CC4E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795B96-C101-4402-83DA-7983CD01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9AC-7DF3-44B9-B40C-66E8C8113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62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0C050-90EB-4BF9-A8EE-F3A66483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91F69D-2E44-4DB4-9A8C-02657C921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BB1722-8280-4F8C-8229-B226FE36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0759-B964-4AB0-A7EF-0EEF3A34A75C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4E6B2A-E92B-4225-9F04-5C55849F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92E35D-FEE5-4FD5-94EE-FD395234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9AC-7DF3-44B9-B40C-66E8C8113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01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BFAD2-5021-480D-968C-11E3EFBAF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EE1AB4-2B0A-42B7-AAC3-89436BB17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18882E-F92D-4280-A7CC-FEF1B04E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0759-B964-4AB0-A7EF-0EEF3A34A75C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7BF434-5977-4697-88B5-B8E18D24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016AE9-71EC-4E70-B283-18AB6816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9AC-7DF3-44B9-B40C-66E8C8113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63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0D619-B09A-4B83-A796-AFC066D9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3CFAD-BAB0-43C7-8F48-37D320698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F62408-64D0-4D82-8D62-35F002F13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B10995-CD13-42F1-93BD-1C986D4C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0759-B964-4AB0-A7EF-0EEF3A34A75C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2B3E6C-D744-49C7-BE30-C7B267A7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CED923-D5CD-4E0D-9F60-FA64C5D0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9AC-7DF3-44B9-B40C-66E8C8113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8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040D0-8CF8-4AE1-94C0-183CCB50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2BFE0F-459C-4A64-874F-CEB7F49DB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B72B3B-6C5E-4242-8F20-EA87BCEEF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14AD02-7196-4C76-B595-7D17030B7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957DA7-B032-45FA-ACB5-3EC0DA33C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25ED19E-9CD5-49C0-A920-8A726967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0759-B964-4AB0-A7EF-0EEF3A34A75C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3A695CD-FFBB-449C-9D1A-7268099C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C92ED16-1C21-420A-8F0F-4215B977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9AC-7DF3-44B9-B40C-66E8C8113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78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F6D1A-9EE4-4B9C-8789-B276C408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236618-07FF-4D9A-A5E2-828AE304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0759-B964-4AB0-A7EF-0EEF3A34A75C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316054-708B-40E5-A7AA-72A51E2E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932AEF-936A-4308-A98A-C8E36CF2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9AC-7DF3-44B9-B40C-66E8C8113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1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FE377CA-0956-4556-82BB-FFE2B926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0759-B964-4AB0-A7EF-0EEF3A34A75C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0AC902-E85B-4FCA-9D3B-9FED5B96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9E856D-AAAE-4F41-8D88-642847C6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9AC-7DF3-44B9-B40C-66E8C8113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90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36BA5-2B72-4E28-9B99-832D2FCB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F9167D-AAA0-4739-A041-F3E68C050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C9F1F3-420C-4492-B718-50B237F71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1C665C-D3BE-4D5E-9377-B56DD4F2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0759-B964-4AB0-A7EF-0EEF3A34A75C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192F5B-49AC-41D2-804F-FF50AEBC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22AF1F-0472-4BA6-A365-FAD4D130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9AC-7DF3-44B9-B40C-66E8C8113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55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DE7E0-9819-433F-A49A-B51E8598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DFAFCD-2A5F-43D4-BDEF-DE96E6F2D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604382-A6FD-486F-A3F8-582D27886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025D9-C29D-40D3-89A3-12276D3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0759-B964-4AB0-A7EF-0EEF3A34A75C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806486-2F62-4562-ACB8-BC2D450C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9E684D-31AE-4AD1-9231-3FAD7188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9AC-7DF3-44B9-B40C-66E8C8113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65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A5E11-3946-45C4-B84D-9E9DF334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E2C57B-C290-4245-BA3F-57128C628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57E9E5-EF87-4C13-8355-08EB02E7B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70759-B964-4AB0-A7EF-0EEF3A34A75C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167D6C-87D7-48D5-B46A-C2DD1B61E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842F84-ACD9-49C3-9ACD-6B2F17313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29AC-7DF3-44B9-B40C-66E8C8113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66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9E6192-3ABC-494A-A535-6FD900EFF185}"/>
              </a:ext>
            </a:extLst>
          </p:cNvPr>
          <p:cNvSpPr txBox="1"/>
          <p:nvPr/>
        </p:nvSpPr>
        <p:spPr>
          <a:xfrm>
            <a:off x="3945410" y="596263"/>
            <a:ext cx="43011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dirty="0" err="1">
                <a:latin typeface="Comic Sans MS" panose="030F0702030302020204" pitchFamily="66" charset="0"/>
              </a:rPr>
              <a:t>Здрасте</a:t>
            </a:r>
            <a:r>
              <a:rPr lang="ru-RU" sz="8000" dirty="0">
                <a:latin typeface="Comic Sans MS" panose="030F0702030302020204" pitchFamily="66" charset="0"/>
              </a:rPr>
              <a:t>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0894F42-F889-4634-9A4C-B7F0D9569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880" y="2207237"/>
            <a:ext cx="4390239" cy="2926826"/>
          </a:xfrm>
          <a:prstGeom prst="rect">
            <a:avLst/>
          </a:prstGeom>
        </p:spPr>
      </p:pic>
      <p:sp>
        <p:nvSpPr>
          <p:cNvPr id="2" name="Прямоугольный треугольник 1">
            <a:extLst>
              <a:ext uri="{FF2B5EF4-FFF2-40B4-BE49-F238E27FC236}">
                <a16:creationId xmlns:a16="http://schemas.microsoft.com/office/drawing/2014/main" id="{EA8F6F2C-E9F7-4466-A3F7-0D13B4002887}"/>
              </a:ext>
            </a:extLst>
          </p:cNvPr>
          <p:cNvSpPr/>
          <p:nvPr/>
        </p:nvSpPr>
        <p:spPr>
          <a:xfrm>
            <a:off x="0" y="5008228"/>
            <a:ext cx="1849772" cy="184977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2FF0B247-FE1C-4F62-8493-1BBE2EF039E3}"/>
              </a:ext>
            </a:extLst>
          </p:cNvPr>
          <p:cNvSpPr/>
          <p:nvPr/>
        </p:nvSpPr>
        <p:spPr>
          <a:xfrm rot="5400000">
            <a:off x="0" y="0"/>
            <a:ext cx="1849772" cy="184977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ый треугольник 6">
            <a:extLst>
              <a:ext uri="{FF2B5EF4-FFF2-40B4-BE49-F238E27FC236}">
                <a16:creationId xmlns:a16="http://schemas.microsoft.com/office/drawing/2014/main" id="{EF5306E3-D25B-466B-AA1D-3932C333A929}"/>
              </a:ext>
            </a:extLst>
          </p:cNvPr>
          <p:cNvSpPr/>
          <p:nvPr/>
        </p:nvSpPr>
        <p:spPr>
          <a:xfrm rot="10800000">
            <a:off x="10342225" y="0"/>
            <a:ext cx="1849772" cy="184977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ый треугольник 9">
            <a:extLst>
              <a:ext uri="{FF2B5EF4-FFF2-40B4-BE49-F238E27FC236}">
                <a16:creationId xmlns:a16="http://schemas.microsoft.com/office/drawing/2014/main" id="{232A7C1B-AB60-46A4-8142-36610C25F25A}"/>
              </a:ext>
            </a:extLst>
          </p:cNvPr>
          <p:cNvSpPr/>
          <p:nvPr/>
        </p:nvSpPr>
        <p:spPr>
          <a:xfrm rot="16200000">
            <a:off x="10342225" y="5008228"/>
            <a:ext cx="1849772" cy="184977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13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C122CD-324A-495E-AC3F-9BCA5E67887C}"/>
              </a:ext>
            </a:extLst>
          </p:cNvPr>
          <p:cNvSpPr txBox="1"/>
          <p:nvPr/>
        </p:nvSpPr>
        <p:spPr>
          <a:xfrm>
            <a:off x="3951213" y="557548"/>
            <a:ext cx="428957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/>
              <a:t>Содержание:</a:t>
            </a:r>
          </a:p>
          <a:p>
            <a:pPr algn="ctr"/>
            <a:endParaRPr lang="ru-RU" sz="4400" dirty="0"/>
          </a:p>
          <a:p>
            <a:pPr algn="ctr"/>
            <a:r>
              <a:rPr lang="ru-RU" b="1" dirty="0"/>
              <a:t>•</a:t>
            </a:r>
            <a:r>
              <a:rPr lang="ru-RU" sz="4400" b="1" dirty="0"/>
              <a:t> </a:t>
            </a:r>
            <a:r>
              <a:rPr lang="ru-RU" sz="4400" dirty="0"/>
              <a:t>Кто я</a:t>
            </a:r>
          </a:p>
          <a:p>
            <a:pPr algn="ctr"/>
            <a:endParaRPr lang="ru-RU" sz="4400" dirty="0"/>
          </a:p>
          <a:p>
            <a:pPr algn="ctr"/>
            <a:r>
              <a:rPr lang="ru-RU" b="1" dirty="0"/>
              <a:t>• </a:t>
            </a:r>
            <a:r>
              <a:rPr lang="ru-RU" sz="4400" dirty="0"/>
              <a:t>Чему я научился</a:t>
            </a:r>
          </a:p>
          <a:p>
            <a:pPr algn="ctr"/>
            <a:endParaRPr lang="ru-RU" sz="4400" dirty="0"/>
          </a:p>
          <a:p>
            <a:pPr algn="ctr"/>
            <a:r>
              <a:rPr lang="ru-RU" b="1" dirty="0"/>
              <a:t>• </a:t>
            </a:r>
            <a:r>
              <a:rPr lang="ru-RU" sz="4400" dirty="0"/>
              <a:t>Мой проект</a:t>
            </a: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FD037BD3-B411-4C3B-926B-D751DFB860BB}"/>
              </a:ext>
            </a:extLst>
          </p:cNvPr>
          <p:cNvSpPr/>
          <p:nvPr/>
        </p:nvSpPr>
        <p:spPr>
          <a:xfrm>
            <a:off x="0" y="5008228"/>
            <a:ext cx="1849772" cy="184977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ый треугольник 4">
            <a:extLst>
              <a:ext uri="{FF2B5EF4-FFF2-40B4-BE49-F238E27FC236}">
                <a16:creationId xmlns:a16="http://schemas.microsoft.com/office/drawing/2014/main" id="{CB8CD847-07B9-4222-826E-108E0C2CF296}"/>
              </a:ext>
            </a:extLst>
          </p:cNvPr>
          <p:cNvSpPr/>
          <p:nvPr/>
        </p:nvSpPr>
        <p:spPr>
          <a:xfrm rot="5400000">
            <a:off x="0" y="0"/>
            <a:ext cx="1849772" cy="184977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098EEE05-C1EE-4F2E-82DC-C1908C1C2C0A}"/>
              </a:ext>
            </a:extLst>
          </p:cNvPr>
          <p:cNvSpPr/>
          <p:nvPr/>
        </p:nvSpPr>
        <p:spPr>
          <a:xfrm rot="10800000">
            <a:off x="10342225" y="0"/>
            <a:ext cx="1849772" cy="184977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ый треугольник 6">
            <a:extLst>
              <a:ext uri="{FF2B5EF4-FFF2-40B4-BE49-F238E27FC236}">
                <a16:creationId xmlns:a16="http://schemas.microsoft.com/office/drawing/2014/main" id="{611D89C7-DB09-49A0-940F-67814DA2FBF7}"/>
              </a:ext>
            </a:extLst>
          </p:cNvPr>
          <p:cNvSpPr/>
          <p:nvPr/>
        </p:nvSpPr>
        <p:spPr>
          <a:xfrm rot="16200000">
            <a:off x="10342225" y="5008228"/>
            <a:ext cx="1849772" cy="184977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318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ый треугольник 1">
            <a:extLst>
              <a:ext uri="{FF2B5EF4-FFF2-40B4-BE49-F238E27FC236}">
                <a16:creationId xmlns:a16="http://schemas.microsoft.com/office/drawing/2014/main" id="{E4C4042D-C551-49E5-A59B-4E8761E5BD09}"/>
              </a:ext>
            </a:extLst>
          </p:cNvPr>
          <p:cNvSpPr/>
          <p:nvPr/>
        </p:nvSpPr>
        <p:spPr>
          <a:xfrm>
            <a:off x="0" y="5008228"/>
            <a:ext cx="1849772" cy="184977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ый треугольник 2">
            <a:extLst>
              <a:ext uri="{FF2B5EF4-FFF2-40B4-BE49-F238E27FC236}">
                <a16:creationId xmlns:a16="http://schemas.microsoft.com/office/drawing/2014/main" id="{63293A25-77A5-4EA7-A237-93C5F474E945}"/>
              </a:ext>
            </a:extLst>
          </p:cNvPr>
          <p:cNvSpPr/>
          <p:nvPr/>
        </p:nvSpPr>
        <p:spPr>
          <a:xfrm rot="5400000">
            <a:off x="0" y="0"/>
            <a:ext cx="1849772" cy="184977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C0601047-0599-45FD-891B-2FC8402B1747}"/>
              </a:ext>
            </a:extLst>
          </p:cNvPr>
          <p:cNvSpPr/>
          <p:nvPr/>
        </p:nvSpPr>
        <p:spPr>
          <a:xfrm rot="10800000">
            <a:off x="10342225" y="0"/>
            <a:ext cx="1849772" cy="184977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ый треугольник 4">
            <a:extLst>
              <a:ext uri="{FF2B5EF4-FFF2-40B4-BE49-F238E27FC236}">
                <a16:creationId xmlns:a16="http://schemas.microsoft.com/office/drawing/2014/main" id="{8173E9C5-1990-4823-9756-31813E3E2DD0}"/>
              </a:ext>
            </a:extLst>
          </p:cNvPr>
          <p:cNvSpPr/>
          <p:nvPr/>
        </p:nvSpPr>
        <p:spPr>
          <a:xfrm rot="16200000">
            <a:off x="10342225" y="5008228"/>
            <a:ext cx="1849772" cy="184977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EF7FD-B434-4E22-B90C-503B637C469E}"/>
              </a:ext>
            </a:extLst>
          </p:cNvPr>
          <p:cNvSpPr txBox="1"/>
          <p:nvPr/>
        </p:nvSpPr>
        <p:spPr>
          <a:xfrm>
            <a:off x="4254614" y="2459962"/>
            <a:ext cx="368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Я Иванов Роман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8FD30-F3DA-4438-8112-7AB38787A4F1}"/>
              </a:ext>
            </a:extLst>
          </p:cNvPr>
          <p:cNvSpPr txBox="1"/>
          <p:nvPr/>
        </p:nvSpPr>
        <p:spPr>
          <a:xfrm>
            <a:off x="2373633" y="3429000"/>
            <a:ext cx="7444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Я обучаюсь в </a:t>
            </a:r>
            <a:r>
              <a:rPr lang="ru-RU" sz="2800" dirty="0" err="1"/>
              <a:t>Кибер</a:t>
            </a:r>
            <a:r>
              <a:rPr lang="ru-RU" sz="2800" dirty="0"/>
              <a:t> Ван где-то менее полу года</a:t>
            </a:r>
          </a:p>
        </p:txBody>
      </p:sp>
    </p:spTree>
    <p:extLst>
      <p:ext uri="{BB962C8B-B14F-4D97-AF65-F5344CB8AC3E}">
        <p14:creationId xmlns:p14="http://schemas.microsoft.com/office/powerpoint/2010/main" val="215599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BCEEEB-7A11-4399-9A12-34ABDA3590B0}"/>
              </a:ext>
            </a:extLst>
          </p:cNvPr>
          <p:cNvSpPr txBox="1"/>
          <p:nvPr/>
        </p:nvSpPr>
        <p:spPr>
          <a:xfrm>
            <a:off x="0" y="936010"/>
            <a:ext cx="12192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/>
              <a:t>За эти пол года я научился:</a:t>
            </a:r>
          </a:p>
          <a:p>
            <a:pPr algn="ctr"/>
            <a:r>
              <a:rPr lang="ru-RU" sz="6000" dirty="0"/>
              <a:t>Делать дизайн сайта в </a:t>
            </a:r>
            <a:r>
              <a:rPr lang="en-US" sz="6000" dirty="0" err="1"/>
              <a:t>figma</a:t>
            </a:r>
            <a:endParaRPr lang="ru-RU" sz="6000" dirty="0"/>
          </a:p>
          <a:p>
            <a:pPr algn="ctr"/>
            <a:r>
              <a:rPr lang="ru-RU" sz="6000" dirty="0"/>
              <a:t>Создавать 3д фигуры</a:t>
            </a:r>
            <a:r>
              <a:rPr lang="en-US" sz="6000" dirty="0"/>
              <a:t> </a:t>
            </a:r>
            <a:r>
              <a:rPr lang="ru-RU" sz="6000" dirty="0"/>
              <a:t>в</a:t>
            </a:r>
            <a:r>
              <a:rPr lang="en-US" sz="6000" dirty="0"/>
              <a:t> kompas3d</a:t>
            </a:r>
            <a:endParaRPr lang="ru-RU" sz="6000" dirty="0"/>
          </a:p>
          <a:p>
            <a:pPr algn="ctr"/>
            <a:r>
              <a:rPr lang="ru-RU" sz="6000" dirty="0"/>
              <a:t>Создавать ботов в </a:t>
            </a:r>
            <a:r>
              <a:rPr lang="en-US" sz="6000" dirty="0" err="1"/>
              <a:t>aimylogic</a:t>
            </a:r>
            <a:endParaRPr lang="en-US" sz="6000" dirty="0"/>
          </a:p>
          <a:p>
            <a:pPr algn="ctr"/>
            <a:r>
              <a:rPr lang="ru-RU" sz="6000" dirty="0"/>
              <a:t>Делать сайты в </a:t>
            </a:r>
            <a:r>
              <a:rPr lang="en-US" sz="6000" dirty="0"/>
              <a:t>Visual studio code</a:t>
            </a:r>
          </a:p>
          <a:p>
            <a:pPr algn="ctr"/>
            <a:r>
              <a:rPr lang="ru-RU" dirty="0"/>
              <a:t> </a:t>
            </a:r>
          </a:p>
        </p:txBody>
      </p:sp>
      <p:sp>
        <p:nvSpPr>
          <p:cNvPr id="3" name="Прямоугольный треугольник 2">
            <a:extLst>
              <a:ext uri="{FF2B5EF4-FFF2-40B4-BE49-F238E27FC236}">
                <a16:creationId xmlns:a16="http://schemas.microsoft.com/office/drawing/2014/main" id="{F6DA8967-A0D3-4E42-B796-A6B80FE1E953}"/>
              </a:ext>
            </a:extLst>
          </p:cNvPr>
          <p:cNvSpPr/>
          <p:nvPr/>
        </p:nvSpPr>
        <p:spPr>
          <a:xfrm>
            <a:off x="0" y="5008228"/>
            <a:ext cx="1849772" cy="184977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E313D3E7-4410-4ED3-9834-08DD044D50A7}"/>
              </a:ext>
            </a:extLst>
          </p:cNvPr>
          <p:cNvSpPr/>
          <p:nvPr/>
        </p:nvSpPr>
        <p:spPr>
          <a:xfrm rot="5400000">
            <a:off x="0" y="0"/>
            <a:ext cx="1849772" cy="184977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ый треугольник 4">
            <a:extLst>
              <a:ext uri="{FF2B5EF4-FFF2-40B4-BE49-F238E27FC236}">
                <a16:creationId xmlns:a16="http://schemas.microsoft.com/office/drawing/2014/main" id="{7A239264-C5F0-4B71-8B3B-EF4741192A10}"/>
              </a:ext>
            </a:extLst>
          </p:cNvPr>
          <p:cNvSpPr/>
          <p:nvPr/>
        </p:nvSpPr>
        <p:spPr>
          <a:xfrm rot="10800000">
            <a:off x="10342225" y="0"/>
            <a:ext cx="1849772" cy="184977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4E146029-8D53-4295-9762-A5625A80DE97}"/>
              </a:ext>
            </a:extLst>
          </p:cNvPr>
          <p:cNvSpPr/>
          <p:nvPr/>
        </p:nvSpPr>
        <p:spPr>
          <a:xfrm rot="16200000">
            <a:off x="10342225" y="5008228"/>
            <a:ext cx="1849772" cy="184977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1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3822C1-3652-4F74-BD10-AC3F8273802D}"/>
              </a:ext>
            </a:extLst>
          </p:cNvPr>
          <p:cNvSpPr txBox="1"/>
          <p:nvPr/>
        </p:nvSpPr>
        <p:spPr>
          <a:xfrm>
            <a:off x="0" y="227483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/>
              <a:t>Я сделал небольшой проект в </a:t>
            </a:r>
            <a:r>
              <a:rPr lang="ru-RU" sz="7200" dirty="0" err="1"/>
              <a:t>Фигме</a:t>
            </a:r>
            <a:endParaRPr lang="ru-RU" sz="7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44C9A1-D2D7-4CEB-B631-DC6F9D5D8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05" y="4095249"/>
            <a:ext cx="2552727" cy="1971413"/>
          </a:xfrm>
          <a:prstGeom prst="rect">
            <a:avLst/>
          </a:prstGeom>
        </p:spPr>
      </p:pic>
      <p:sp>
        <p:nvSpPr>
          <p:cNvPr id="7" name="Прямоугольный треугольник 6">
            <a:extLst>
              <a:ext uri="{FF2B5EF4-FFF2-40B4-BE49-F238E27FC236}">
                <a16:creationId xmlns:a16="http://schemas.microsoft.com/office/drawing/2014/main" id="{AD6189D6-317E-49F4-A0DD-1E83C0EE9821}"/>
              </a:ext>
            </a:extLst>
          </p:cNvPr>
          <p:cNvSpPr/>
          <p:nvPr/>
        </p:nvSpPr>
        <p:spPr>
          <a:xfrm>
            <a:off x="0" y="5008228"/>
            <a:ext cx="1849772" cy="184977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ый треугольник 7">
            <a:extLst>
              <a:ext uri="{FF2B5EF4-FFF2-40B4-BE49-F238E27FC236}">
                <a16:creationId xmlns:a16="http://schemas.microsoft.com/office/drawing/2014/main" id="{EB7C849F-BBA2-42ED-8B21-102A9436C9B7}"/>
              </a:ext>
            </a:extLst>
          </p:cNvPr>
          <p:cNvSpPr/>
          <p:nvPr/>
        </p:nvSpPr>
        <p:spPr>
          <a:xfrm rot="5400000">
            <a:off x="0" y="0"/>
            <a:ext cx="1849772" cy="184977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ый треугольник 8">
            <a:extLst>
              <a:ext uri="{FF2B5EF4-FFF2-40B4-BE49-F238E27FC236}">
                <a16:creationId xmlns:a16="http://schemas.microsoft.com/office/drawing/2014/main" id="{659F6607-91AD-49EB-9A63-AFADD78F4459}"/>
              </a:ext>
            </a:extLst>
          </p:cNvPr>
          <p:cNvSpPr/>
          <p:nvPr/>
        </p:nvSpPr>
        <p:spPr>
          <a:xfrm rot="10800000">
            <a:off x="10342225" y="0"/>
            <a:ext cx="1849772" cy="184977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ый треугольник 9">
            <a:extLst>
              <a:ext uri="{FF2B5EF4-FFF2-40B4-BE49-F238E27FC236}">
                <a16:creationId xmlns:a16="http://schemas.microsoft.com/office/drawing/2014/main" id="{66093611-3CB2-4711-9E98-DF77EFDD7424}"/>
              </a:ext>
            </a:extLst>
          </p:cNvPr>
          <p:cNvSpPr/>
          <p:nvPr/>
        </p:nvSpPr>
        <p:spPr>
          <a:xfrm rot="16200000">
            <a:off x="10342225" y="5008228"/>
            <a:ext cx="1849772" cy="184977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97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635085-19FC-4666-BE93-EC13F206D599}"/>
              </a:ext>
            </a:extLst>
          </p:cNvPr>
          <p:cNvSpPr txBox="1"/>
          <p:nvPr/>
        </p:nvSpPr>
        <p:spPr>
          <a:xfrm>
            <a:off x="0" y="2967335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Так же у меня есть мини-игра с сюжетом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BE1E77-3FA9-4DC4-8050-7A37B4E0C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97" y="4037250"/>
            <a:ext cx="3526171" cy="2585858"/>
          </a:xfrm>
          <a:prstGeom prst="rect">
            <a:avLst/>
          </a:prstGeom>
        </p:spPr>
      </p:pic>
      <p:sp>
        <p:nvSpPr>
          <p:cNvPr id="5" name="Прямоугольный треугольник 4">
            <a:extLst>
              <a:ext uri="{FF2B5EF4-FFF2-40B4-BE49-F238E27FC236}">
                <a16:creationId xmlns:a16="http://schemas.microsoft.com/office/drawing/2014/main" id="{9AB529E3-C3A6-4F2C-A950-A34D05158090}"/>
              </a:ext>
            </a:extLst>
          </p:cNvPr>
          <p:cNvSpPr/>
          <p:nvPr/>
        </p:nvSpPr>
        <p:spPr>
          <a:xfrm>
            <a:off x="0" y="5008228"/>
            <a:ext cx="1849772" cy="184977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624FC1FD-3BE3-474A-BA12-A0560922EFAA}"/>
              </a:ext>
            </a:extLst>
          </p:cNvPr>
          <p:cNvSpPr/>
          <p:nvPr/>
        </p:nvSpPr>
        <p:spPr>
          <a:xfrm rot="5400000">
            <a:off x="0" y="0"/>
            <a:ext cx="1849772" cy="184977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ый треугольник 6">
            <a:extLst>
              <a:ext uri="{FF2B5EF4-FFF2-40B4-BE49-F238E27FC236}">
                <a16:creationId xmlns:a16="http://schemas.microsoft.com/office/drawing/2014/main" id="{408B94C1-CA03-4B2D-A6E5-59F0FF11E190}"/>
              </a:ext>
            </a:extLst>
          </p:cNvPr>
          <p:cNvSpPr/>
          <p:nvPr/>
        </p:nvSpPr>
        <p:spPr>
          <a:xfrm rot="10800000">
            <a:off x="10342225" y="0"/>
            <a:ext cx="1849772" cy="184977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ый треугольник 7">
            <a:extLst>
              <a:ext uri="{FF2B5EF4-FFF2-40B4-BE49-F238E27FC236}">
                <a16:creationId xmlns:a16="http://schemas.microsoft.com/office/drawing/2014/main" id="{6436EF81-906C-4FD7-BE9A-78DDD22C2EB6}"/>
              </a:ext>
            </a:extLst>
          </p:cNvPr>
          <p:cNvSpPr/>
          <p:nvPr/>
        </p:nvSpPr>
        <p:spPr>
          <a:xfrm rot="16200000">
            <a:off x="10342225" y="5008228"/>
            <a:ext cx="1849772" cy="1849772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6284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68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15</cp:revision>
  <dcterms:created xsi:type="dcterms:W3CDTF">2025-05-16T19:30:51Z</dcterms:created>
  <dcterms:modified xsi:type="dcterms:W3CDTF">2025-05-24T00:56:09Z</dcterms:modified>
</cp:coreProperties>
</file>