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88D01-DD15-4799-B92B-4802392C2B7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16BFB-D2DC-4FE4-B3F0-400469813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1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16BFB-D2DC-4FE4-B3F0-4004698138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1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16BFB-D2DC-4FE4-B3F0-4004698138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2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16BFB-D2DC-4FE4-B3F0-4004698138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8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013" y="241300"/>
            <a:ext cx="6657975" cy="37449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16BFB-D2DC-4FE4-B3F0-4004698138F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B3424-B861-4128-9442-79FD99DEB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5FC548-55DA-490E-8009-73AEF56D3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D9BFE-34B4-4DA5-BBD5-D541F8BA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03D525-6EF6-4D82-B670-F0FB0E9F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1FC48-9814-4A38-8469-767BB48E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D4501-DCBE-4172-ACF4-CAF9EA79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17CB43-CCFD-4B7A-9403-CFBEB5D0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51E7E-A015-4247-BC83-7E4D77E6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6BC8C-06CC-4FCD-958C-200907DF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BEC1E-511E-42F8-B8C2-DA3D01A9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35E40A-3805-4D9E-8197-9468DFA20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C831E8-70A7-4AF5-B1B5-8582F328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AF8F5-D100-41F8-97ED-B9450057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C0EA2-172C-4E64-8203-AA4FBD54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0C695-41FB-46CA-9861-4B77EC38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9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4A71A-4B58-46E3-9152-87DBB1BC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42DCC-562C-4FA5-99EB-2BA5B866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56915-1E89-44E1-8707-900C9FD9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8D0CC-56A4-4361-8C5C-72D393AF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45822-A2E9-4241-A4C9-451E22F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9C49-6957-411D-B1D8-AF5E8A1E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226BDA-DF7A-4F95-855F-393E4C26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7618F-8394-478E-9B48-783AB03E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C5726-0CDC-4CA8-B4F4-974FF501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0F4B5-955F-4333-A422-C1AE920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4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D4610-5768-44E5-BDF4-A846D161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A15ED-0ABE-4306-848F-C3CF84C55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18B85C-AC37-43C8-BD46-6A6226BCE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12B1A8-6012-48C1-812D-2F770F18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D43154-BDA1-47D6-BB90-C82B059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7FBD7-9320-42E6-B918-58670B2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72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45333-60D8-434B-BE44-B6BF9968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A2C38-1016-4F28-97A3-2D033042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9C96E4-FF2E-4C0B-8C26-03C05A76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8B134B-AF60-46D7-93CD-8FCF5829F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8A79D9-75C0-42B3-BD56-878B539F2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C72CA5-8E51-460A-975E-B123079B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823BF6-B872-4FCA-98A2-6348CC12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E4C940-2FB4-4A6C-BA98-DA8B6C5D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80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7FDA4-C17E-4EC1-B7D6-6C8A1854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18B8D8-786F-490E-9158-6A95D586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C52761-C0C1-44C6-A34F-AA25D80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32D05C-A552-4D51-97B0-9FDF9A7E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0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F49BBD-7276-4E4E-A2CA-0ADC03F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9BDF80-01B5-4DCC-A4F8-C823C911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43EED-DF9B-4809-939E-C73D1DA5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2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E4829-1CB5-4FA5-A4FE-7F109453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72-3D1A-4F7C-BEEF-42C7146D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BF8E8-66D5-4D31-BA7B-224AA8B5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CCDC3-F8F1-45A5-89A1-A5F026B9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856D3-C2BC-4205-AB9F-7A7732C6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6D786-1748-4D9F-B15F-94D6AA22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E45EF-6D37-4D4D-AD7E-C9FF66FE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2707D2-6A2E-40E7-835D-F3E32D44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9B48DE-241A-4FFE-8453-F2F9DCE9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AFB28-F81B-42A5-B5E2-88D4B23E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AA5310-2076-40FA-AFEB-10B65E00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639247-D21E-4F28-96C2-331517E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D0EA0-4083-4E4E-9D9F-309EC6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AD5F6-29BE-4270-8D0F-EE7C3DD3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D0032-F055-4D8A-B123-E7ECEE674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B23D0-6886-4CA4-AD40-DDA7D06383D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BB43D-54E2-43BE-ABDF-DE34B2C7D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026998-FF8C-443D-8FFE-4A36206F2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ECBB-D87F-4504-8A4B-F8FDFB4B9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96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D8F07-5E81-4C4C-9A83-FD689F76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Всем здраствуйте </a:t>
            </a:r>
            <a:r>
              <a:rPr lang="en-US" dirty="0"/>
              <a:t>:]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B46F27-A9BE-4423-863C-D0FDBF173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Раудцеп</a:t>
            </a:r>
            <a:r>
              <a:rPr lang="ru-RU" dirty="0"/>
              <a:t> </a:t>
            </a:r>
            <a:r>
              <a:rPr lang="ru-RU" dirty="0" err="1"/>
              <a:t>артем</a:t>
            </a:r>
            <a:r>
              <a:rPr lang="ru-RU" dirty="0"/>
              <a:t>  и </a:t>
            </a:r>
            <a:r>
              <a:rPr lang="ru-RU" dirty="0" err="1"/>
              <a:t>Резанов</a:t>
            </a:r>
            <a:r>
              <a:rPr lang="ru-RU" dirty="0"/>
              <a:t> Иван из 5 г</a:t>
            </a:r>
            <a:r>
              <a:rPr lang="ru-RU" dirty="0">
                <a:sym typeface="Wingdings" panose="05000000000000000000" pitchFamily="2" charset="2"/>
              </a:rPr>
              <a:t> 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88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8E889-97A8-49F3-AE74-EB28A640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мы научились за этот год в </a:t>
            </a:r>
            <a:r>
              <a:rPr lang="ru-RU" dirty="0" err="1"/>
              <a:t>программированние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6353B-33A3-4FDF-AD60-7C591DA6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Научились..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44ABC-A6FE-493E-9830-47181B29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aseline="-25000" dirty="0"/>
              <a:t>Roblox Studio</a:t>
            </a:r>
          </a:p>
          <a:p>
            <a:pPr marL="0" indent="0">
              <a:buNone/>
            </a:pPr>
            <a:r>
              <a:rPr lang="en-US" sz="3200" baseline="-25000" dirty="0"/>
              <a:t>VSC(Visual Studio Code)</a:t>
            </a:r>
          </a:p>
          <a:p>
            <a:pPr marL="0" indent="0">
              <a:buNone/>
            </a:pPr>
            <a:r>
              <a:rPr lang="en-US" sz="3200" baseline="-25000" dirty="0"/>
              <a:t>Kompas-3D</a:t>
            </a:r>
          </a:p>
          <a:p>
            <a:pPr marL="0" indent="0">
              <a:buNone/>
            </a:pPr>
            <a:r>
              <a:rPr lang="en-US" sz="3200" baseline="-25000" dirty="0"/>
              <a:t>Tilda</a:t>
            </a:r>
          </a:p>
          <a:p>
            <a:pPr marL="0" indent="0">
              <a:buNone/>
            </a:pPr>
            <a:r>
              <a:rPr lang="en-US" sz="3200" baseline="-25000" dirty="0" err="1"/>
              <a:t>Figma</a:t>
            </a:r>
            <a:endParaRPr lang="en-US" sz="3200" baseline="-25000" dirty="0"/>
          </a:p>
          <a:p>
            <a:pPr marL="0" indent="0">
              <a:buNone/>
            </a:pPr>
            <a:r>
              <a:rPr lang="en-US" sz="3200" baseline="-25000" dirty="0" err="1"/>
              <a:t>Aimylogic</a:t>
            </a:r>
            <a:endParaRPr lang="ru-R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7443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FA9640EE-AFC6-4AA7-B531-4F493B92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НАШ ПРОЕКТ </a:t>
            </a:r>
            <a:br>
              <a:rPr lang="ru-RU" dirty="0"/>
            </a:b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757FCF95-63B4-423D-97A7-7D632F924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Мы это сделали вместе за неделю</a:t>
            </a:r>
            <a:r>
              <a:rPr lang="en-US" dirty="0"/>
              <a:t>^_^</a:t>
            </a:r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01AF51C8-00A9-4F2D-A511-30FBBF56143D}"/>
              </a:ext>
            </a:extLst>
          </p:cNvPr>
          <p:cNvSpPr txBox="1">
            <a:spLocks/>
          </p:cNvSpPr>
          <p:nvPr/>
        </p:nvSpPr>
        <p:spPr>
          <a:xfrm>
            <a:off x="5180012" y="995363"/>
            <a:ext cx="6172200" cy="4873625"/>
          </a:xfrm>
          <a:prstGeom prst="rect">
            <a:avLst/>
          </a:prstGeom>
        </p:spPr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785417-0D6E-4161-9846-59B89B84C5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672" r="6672"/>
          <a:stretch>
            <a:fillRect/>
          </a:stretch>
        </p:blipFill>
        <p:spPr>
          <a:xfrm>
            <a:off x="4772025" y="662767"/>
            <a:ext cx="6583363" cy="51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8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71555-AAC9-4CD6-9492-CAB06986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D580A7-8494-4FBF-81F9-ED7EA87C7F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1C0D39D-FA96-4F6A-A9B1-E97958B1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Frame-</a:t>
            </a:r>
            <a:r>
              <a:rPr lang="ru-RU" dirty="0"/>
              <a:t>это </a:t>
            </a:r>
            <a:r>
              <a:rPr lang="ru-RU" b="1" dirty="0"/>
              <a:t>область, которая представляет собой контейнер, в который можно графические</a:t>
            </a:r>
            <a:r>
              <a:rPr lang="ru-RU" dirty="0"/>
              <a:t> элемент.</a:t>
            </a:r>
            <a:endParaRPr lang="en-US" dirty="0"/>
          </a:p>
          <a:p>
            <a:br>
              <a:rPr lang="en-US" dirty="0"/>
            </a:br>
            <a:r>
              <a:rPr lang="en-US" dirty="0"/>
              <a:t>Text-</a:t>
            </a:r>
            <a:r>
              <a:rPr lang="ru-RU" dirty="0"/>
              <a:t>это инструмент для добавления текста в любую область.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F171EC-CBCE-4D51-AF18-EF383315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5" y="457200"/>
            <a:ext cx="1887094" cy="13064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F358AC-1F7E-481A-B4BA-3F3F9282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353" y="457200"/>
            <a:ext cx="1482672" cy="13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1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</Words>
  <Application>Microsoft Office PowerPoint</Application>
  <PresentationFormat>Широкоэкранный</PresentationFormat>
  <Paragraphs>18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Всем здраствуйте :]</vt:lpstr>
      <vt:lpstr>Чему мы научились за этот год в программированние?</vt:lpstr>
      <vt:lpstr>Научились..</vt:lpstr>
      <vt:lpstr>ЭТО НАШ ПРОЕКТ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здраствуйте :]</dc:title>
  <dc:creator>user</dc:creator>
  <cp:lastModifiedBy>user</cp:lastModifiedBy>
  <cp:revision>12</cp:revision>
  <dcterms:created xsi:type="dcterms:W3CDTF">2025-05-10T08:31:43Z</dcterms:created>
  <dcterms:modified xsi:type="dcterms:W3CDTF">2025-05-17T09:29:30Z</dcterms:modified>
</cp:coreProperties>
</file>