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1E067-349A-4776-AACA-7074086B1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3134C5-D94C-4C71-9142-77BB17DD7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2D790F-63A7-49B9-A412-1CE91FEE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2082-8489-48A3-8B13-852E64436BA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6CF208-623F-4DA0-A2AB-6DE25C31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492B4D-8BAC-47AA-9D2C-DD65AAF0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7FB-E5C7-4E46-A40C-A14249794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56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36B3D-11E8-4F1C-A8D6-7AFB40C0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B01823-5CDA-4C28-A596-8ECD56691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71C0B6-AA05-4441-AC22-90489587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2082-8489-48A3-8B13-852E64436BA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B18BA6-9E05-4707-B9EA-6C92447E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DD3E22-F85C-4821-BC4D-59DB700E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7FB-E5C7-4E46-A40C-A14249794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51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F4CB10-9B96-460C-B0EB-662B47341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C4AA30-9793-4126-A9C1-989D496F3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8C8A7B-3449-42A3-8AAA-DB6AE8AC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2082-8489-48A3-8B13-852E64436BA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F4BEF5-12E2-4DD0-9C64-665CE19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D49315-50C4-4756-A7A9-6FDA760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7FB-E5C7-4E46-A40C-A14249794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94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E8452-19A3-43A8-96F5-EA0A95BD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E6C8FC-BAD3-4390-B186-F9BF2095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E0E22-9FAF-448C-BEA0-1D576FE1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2082-8489-48A3-8B13-852E64436BA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D17BB5-0B1D-4773-9264-940CF974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5C914E-76C4-4201-894E-4FF835B2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7FB-E5C7-4E46-A40C-A14249794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71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EC04C-96A1-453E-BC41-7406338A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7400DE-D65F-4863-8F7E-2A3B9818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348A26-C695-446E-85B8-7C6D0232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2082-8489-48A3-8B13-852E64436BA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1851B4-49DD-4014-B22E-83062616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571D2E-C104-4398-B619-C817E815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7FB-E5C7-4E46-A40C-A14249794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1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27019-36E3-46D4-8954-CBB24327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6DE131-0C63-46A0-A3B4-D1104CC76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88A6FB-9F72-47B1-85F1-51A83FA1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FB3DE7-AEB9-45F7-B3F4-77B41E60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2082-8489-48A3-8B13-852E64436BA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8E6124-29A2-4C16-B50D-3F7A1F45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ABAA52-C41B-42C1-B7BA-A8630B8F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7FB-E5C7-4E46-A40C-A14249794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17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0AB20-927D-4AE4-8F5F-5F686708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6779E0-709A-41D3-88C3-5D3F745C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996918-3982-48F8-9291-4A77FDC37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0D03CF-C56C-458E-994B-BC56F82EC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4D1A0E-E57D-42C3-AB49-79EB1C1C6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0D16D7-F3D3-49F4-A213-ADA59CE5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2082-8489-48A3-8B13-852E64436BA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DE23A3-0C03-453E-9FD9-C5FECEE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3F5ABA-DA40-4F73-8145-041EF00F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7FB-E5C7-4E46-A40C-A14249794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86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54196-B908-4A28-B466-0055328B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53C39B-F178-4CC2-99A8-1B608932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2082-8489-48A3-8B13-852E64436BA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9541E5-FCA4-4AF8-A638-334B9A94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F8757B-48F1-45AC-ABD2-8CD18D1C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7FB-E5C7-4E46-A40C-A14249794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55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32E949-CEE1-4817-9C23-61644240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2082-8489-48A3-8B13-852E64436BA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EB064C-B9FB-475F-8E72-CBECA3E4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97FE7D-58E2-4A1F-9647-B8CF9C11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7FB-E5C7-4E46-A40C-A14249794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24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0813B-4C78-4BDD-A355-D3FFBB1F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0558CC-EFF9-4BFD-BF8B-A9D62E8C2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57911-0D0A-4C12-A148-05E527E3E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12FC0B-480B-48BF-8608-9840C40C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2082-8489-48A3-8B13-852E64436BA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8B2E3A-4D3C-493C-A5BB-F2C6BD54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17CBB1-9D3E-4F8A-B196-F1FA6037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7FB-E5C7-4E46-A40C-A14249794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90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2E9D9-7D39-44DD-8447-C172E5C4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BFCBBF3-A557-406D-8999-C02CE10C0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1548028-E127-40F3-B552-19971E0E9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70B0EC-702E-41E7-9D8B-3D849E2F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2082-8489-48A3-8B13-852E64436BA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2DE392-14AC-47C0-BFBC-254D9021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5451B4-945D-47A0-B2A8-DFF7E88D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2B7FB-E5C7-4E46-A40C-A14249794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38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2566A-6D3E-4B62-BB9C-7D92FA40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235E7D-33CB-4253-8A94-E2927149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C86FB-9C59-4EBA-8F2C-FC3F5923F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92082-8489-48A3-8B13-852E64436BA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4AFDD4-0522-4D4A-BA98-508176B01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00D219-902E-4709-905C-DA842E38F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B7FB-E5C7-4E46-A40C-A142497941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27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8D42C-F27F-436D-A43E-670A27136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Здравствуйте!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FE731C-4D91-46FE-993A-2FEEAB0C7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sz="8000" i="1" dirty="0"/>
              <a:t>Я Шестаков Степан.</a:t>
            </a:r>
          </a:p>
        </p:txBody>
      </p:sp>
    </p:spTree>
    <p:extLst>
      <p:ext uri="{BB962C8B-B14F-4D97-AF65-F5344CB8AC3E}">
        <p14:creationId xmlns:p14="http://schemas.microsoft.com/office/powerpoint/2010/main" val="114877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0">
        <p14:reveal/>
      </p:transition>
    </mc:Choice>
    <mc:Fallback xmlns="">
      <p:transition spd="slow" advTm="3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AAA577-DBAB-4257-B41B-D37766FF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1162843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dirty="0"/>
              <a:t>Кто 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AAAF49-ADCC-4FD8-B520-6E70BF2B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9130"/>
            <a:ext cx="10515600" cy="3857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          </a:t>
            </a:r>
            <a:r>
              <a:rPr lang="en-US" sz="4400" dirty="0"/>
              <a:t> </a:t>
            </a:r>
            <a:r>
              <a:rPr lang="ru-RU" sz="4400" dirty="0"/>
              <a:t>Я Шестаков Степан мне 11 лет</a:t>
            </a:r>
          </a:p>
          <a:p>
            <a:pPr marL="0" indent="0">
              <a:buNone/>
            </a:pPr>
            <a:r>
              <a:rPr lang="ru-RU" sz="4400" dirty="0"/>
              <a:t>                         </a:t>
            </a:r>
            <a:r>
              <a:rPr lang="en-US" sz="4400" dirty="0"/>
              <a:t> </a:t>
            </a:r>
            <a:r>
              <a:rPr lang="ru-RU" sz="4400" dirty="0"/>
              <a:t> (скоро 12)</a:t>
            </a:r>
          </a:p>
          <a:p>
            <a:pPr marL="0" indent="0">
              <a:buNone/>
            </a:pPr>
            <a:r>
              <a:rPr lang="ru-RU" sz="4400" dirty="0"/>
              <a:t>    </a:t>
            </a:r>
            <a:r>
              <a:rPr lang="en-US" sz="4400" dirty="0"/>
              <a:t>  </a:t>
            </a:r>
            <a:r>
              <a:rPr lang="ru-RU" sz="4400" dirty="0"/>
              <a:t>Мне нравится кататься на трюковом</a:t>
            </a:r>
          </a:p>
          <a:p>
            <a:pPr marL="0" indent="0">
              <a:buNone/>
            </a:pPr>
            <a:r>
              <a:rPr lang="ru-RU" sz="4400" dirty="0"/>
              <a:t>         </a:t>
            </a:r>
            <a:r>
              <a:rPr lang="en-US" sz="4400" dirty="0"/>
              <a:t>  </a:t>
            </a:r>
            <a:r>
              <a:rPr lang="ru-RU" sz="4400" dirty="0"/>
              <a:t> самокате и играть в хоккей.</a:t>
            </a:r>
          </a:p>
          <a:p>
            <a:r>
              <a:rPr lang="en-US" sz="4400" dirty="0"/>
              <a:t>            </a:t>
            </a:r>
            <a:r>
              <a:rPr lang="ru-RU" sz="4400" dirty="0"/>
              <a:t>Я занимаюсь в </a:t>
            </a:r>
            <a:r>
              <a:rPr lang="en-US" sz="4400" dirty="0"/>
              <a:t>K1BERONE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8095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0">
        <p14:reveal/>
      </p:transition>
    </mc:Choice>
    <mc:Fallback xmlns="">
      <p:transition spd="slow" advTm="3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5FE2A-21A3-4511-88E0-C0276536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Чему я научился за год?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57BACC-EC92-4FF0-A682-D899C6F4D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Я научился</a:t>
            </a:r>
            <a:endParaRPr lang="en-US" sz="3200" dirty="0"/>
          </a:p>
          <a:p>
            <a:r>
              <a:rPr lang="en-US" sz="3200" dirty="0"/>
              <a:t>Roblox</a:t>
            </a:r>
          </a:p>
          <a:p>
            <a:r>
              <a:rPr lang="en-US" sz="3200" dirty="0"/>
              <a:t>Tilda</a:t>
            </a:r>
          </a:p>
          <a:p>
            <a:r>
              <a:rPr lang="en-US" sz="3200" dirty="0" err="1"/>
              <a:t>Figma</a:t>
            </a:r>
            <a:endParaRPr lang="en-US" sz="3200" dirty="0"/>
          </a:p>
          <a:p>
            <a:r>
              <a:rPr lang="en-US" sz="3200" dirty="0" err="1"/>
              <a:t>Aimilogy</a:t>
            </a:r>
            <a:endParaRPr lang="en-US" sz="3200" dirty="0"/>
          </a:p>
          <a:p>
            <a:r>
              <a:rPr lang="ru-RU" sz="3200" dirty="0"/>
              <a:t>И </a:t>
            </a:r>
            <a:r>
              <a:rPr lang="ru-RU" sz="3200" dirty="0" err="1"/>
              <a:t>т.д</a:t>
            </a:r>
            <a:endParaRPr lang="en-US" sz="3200" dirty="0"/>
          </a:p>
          <a:p>
            <a:endParaRPr lang="ru-RU" sz="3200" dirty="0"/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816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0">
        <p14:reveal/>
      </p:transition>
    </mc:Choice>
    <mc:Fallback xmlns="">
      <p:transition spd="slow" advTm="3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C808E-215D-4AFD-8CEF-5AF6E1CE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Мой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6965F-AC21-4AF0-B5BA-459898A9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        </a:t>
            </a:r>
            <a:endParaRPr lang="ru-RU" sz="4400" dirty="0"/>
          </a:p>
          <a:p>
            <a:pPr marL="0" indent="0">
              <a:buNone/>
            </a:pPr>
            <a:endParaRPr lang="ru-RU" sz="4400" dirty="0"/>
          </a:p>
          <a:p>
            <a:pPr marL="0" indent="0">
              <a:buNone/>
            </a:pPr>
            <a:r>
              <a:rPr lang="ru-RU" sz="6600" dirty="0"/>
              <a:t>           </a:t>
            </a:r>
            <a:r>
              <a:rPr lang="en-US" sz="6600" dirty="0"/>
              <a:t>   </a:t>
            </a:r>
            <a:r>
              <a:rPr lang="en-US" sz="9600" dirty="0" err="1"/>
              <a:t>Bearcheck</a:t>
            </a:r>
            <a:r>
              <a:rPr lang="ru-RU" sz="6600" dirty="0"/>
              <a:t>           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62785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30000">
        <p14:reveal/>
      </p:transition>
    </mc:Choice>
    <mc:Fallback xmlns="">
      <p:transition spd="slow" advTm="3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EBC39-4052-4195-ADB7-8FF2953A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F62D21-22B0-4579-8E2E-51DD4DDB6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EA8280-7E2B-4948-9530-039E7EC3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82" y="0"/>
            <a:ext cx="11542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8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14760-6246-494E-9C49-DBB38164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4167B-1E6C-466A-B3DA-130CDD3E7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08DB7DB-643A-43CF-B314-5B9BB5474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98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42C5B-6E6C-4121-B712-D231B481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93AB7F-20B1-4FA2-A55B-DF5C6A80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CC3A0D-BAE7-42B6-9AD9-BC04A3896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85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5BCE6-FDA2-4C6B-829E-D007ED23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5F390-94B5-4202-AE99-438F0319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E241EE-46E3-4301-9485-B9110F92F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6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58</Words>
  <Application>Microsoft Office PowerPoint</Application>
  <PresentationFormat>Широкоэкранный</PresentationFormat>
  <Paragraphs>21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 Здравствуйте!</vt:lpstr>
      <vt:lpstr>Кто я?</vt:lpstr>
      <vt:lpstr>Чему я научился за год?</vt:lpstr>
      <vt:lpstr>Мой проект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Здравствуйте</dc:title>
  <dc:creator>user</dc:creator>
  <cp:lastModifiedBy>user</cp:lastModifiedBy>
  <cp:revision>18</cp:revision>
  <dcterms:created xsi:type="dcterms:W3CDTF">2025-05-10T08:00:55Z</dcterms:created>
  <dcterms:modified xsi:type="dcterms:W3CDTF">2025-05-17T08:54:17Z</dcterms:modified>
</cp:coreProperties>
</file>