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B62C8-664F-4451-B22D-6838616DD7A5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0DA8-84D4-4AB2-893D-9CE285D861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02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D0DA8-84D4-4AB2-893D-9CE285D861E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210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DDD0CA-34CB-45B8-B277-D5C4CF9D0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679DC0-522D-4064-AE21-5D6B107EA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349110-C55F-4FCA-8D20-D0463C4CD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1EB7-A19A-43CB-BBCF-D5686AC5285A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772869-8D7D-4D99-A923-0DA780A8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5CFC68-05B3-422C-8744-6DBA01019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9894-0AEA-4A54-BADF-F841D19D2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58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D7F6A8-1576-4BAF-9B7C-57E4ACA5F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ECEAF7-786D-4075-879E-88750AF75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0F1463-D08C-46E9-808D-47ECE0782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1EB7-A19A-43CB-BBCF-D5686AC5285A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6A1971-7A69-4C0C-AF70-1C7128D0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25440B-35FD-4B2D-BBBF-FF0E4F3A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9894-0AEA-4A54-BADF-F841D19D2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28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9061023-B7B6-4558-91AF-3DF2F2B87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61CE3CE-6572-42EA-B030-8CC77DA66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F63D35-DFB6-47C5-A06A-E4F64F540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1EB7-A19A-43CB-BBCF-D5686AC5285A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CD9182-6A9F-48F0-BA8E-5EDECA99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880E38-8405-4C46-9EF9-793165548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9894-0AEA-4A54-BADF-F841D19D2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09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F590A8-51F2-43B3-86FE-5D92A0E0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8891C4-10E2-4D06-BC50-0E686EBFB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A0BC47-15CE-4C79-A7C6-ADFF3C726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1EB7-A19A-43CB-BBCF-D5686AC5285A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CC6C60-0A48-4EA1-A992-56FA60DC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EB9E52-4186-4EB3-9226-029A8E34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9894-0AEA-4A54-BADF-F841D19D2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13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1A8D82-0909-4D13-835F-8287E52CF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372B50-D49E-45E6-A477-BCB60BC5C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DAA78B-9668-4B60-AAB5-FC6B0CC8D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1EB7-A19A-43CB-BBCF-D5686AC5285A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E2D98E-5C98-4824-85DB-45E5811E6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14004B-274B-4CB7-8A6D-C8C14548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9894-0AEA-4A54-BADF-F841D19D2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88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A72E9C-DFBD-4C76-B70B-D856D8A32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1CE9A5-32E0-492D-B6F3-E5184E844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8144B6-F42F-4CEF-AF70-592374881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FA4130-EEE6-43E2-B8C2-C6C28191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1EB7-A19A-43CB-BBCF-D5686AC5285A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060932-1CCE-4DB0-9550-0C5EABE16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ABF823-B4A1-46D9-B835-8E8440F49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9894-0AEA-4A54-BADF-F841D19D2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774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A89E29-5530-4193-B9AD-C7D194DE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CD005C-B406-4FEC-B2A0-D7997DBD1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416064-2644-4F67-8962-23131EC84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DABA525-0B5B-43D9-AB47-D1ADBDA55A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D40214E-F675-42ED-BCF5-A6020A925C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9787DCB-9275-487E-A19D-C05E7EE3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1EB7-A19A-43CB-BBCF-D5686AC5285A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6F324AA-7F07-4385-BD6F-A2E9CAB9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BCC56FF-D640-4E0F-B20B-677AF04B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9894-0AEA-4A54-BADF-F841D19D2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39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F6817-F04A-42CA-8936-F36DAFCE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AB3126C-07E1-42F3-8481-23468F0B8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1EB7-A19A-43CB-BBCF-D5686AC5285A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ECB5AEB-7921-4C7F-803A-AEC8108F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AB908D4-2675-4476-A1CB-D71F18DC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9894-0AEA-4A54-BADF-F841D19D2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80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D1CCD56-36B0-4C9C-8DF1-560141D8A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1EB7-A19A-43CB-BBCF-D5686AC5285A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A8F98D2-19B8-49F0-ACD3-070AE9E4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D467DB-24A3-4E2F-A4D9-0722936CE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9894-0AEA-4A54-BADF-F841D19D2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66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1A13E3-B554-4F1A-8BD4-7A9950DC3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B63D42-2C8E-48AE-B8AF-1FC12BA84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7AF209-9879-4BA1-8390-A1180208C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6A06A8-7BF4-42D9-A94E-CE3B2D9A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1EB7-A19A-43CB-BBCF-D5686AC5285A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84EEF3-2DF3-4865-B159-43F464FBA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64096F-238C-4BAE-992C-A2A28BD30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9894-0AEA-4A54-BADF-F841D19D2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7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7CF9CF-7406-4E03-A034-EC2CF9DF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591CB74-68AC-480C-BE80-852E251EC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D0F22F-3B94-4C04-B926-B24BA75D4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FCC83B-0510-42DF-92DC-B4E17CE91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1EB7-A19A-43CB-BBCF-D5686AC5285A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5EBA1D-A3F6-4E93-8647-0073EFD6E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CF9B05-11C2-4C70-A1FA-A81CDD78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B9894-0AEA-4A54-BADF-F841D19D2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98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FEAB45-D215-4E51-9487-FC44BF6C9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382093-6D29-4FA5-B4F6-729D2830A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E6E885-BDE0-449A-A6D3-EA93294A0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E1EB7-A19A-43CB-BBCF-D5686AC5285A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21386D-516A-412B-B9B4-E1298AB46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E7493F-7E69-443F-81C3-A8C7CC7F3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B9894-0AEA-4A54-BADF-F841D19D2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20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5B520B-63A6-4787-9D4D-D6A926AE8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2343" y="5335479"/>
            <a:ext cx="9144000" cy="740131"/>
          </a:xfrm>
        </p:spPr>
        <p:txBody>
          <a:bodyPr>
            <a:normAutofit fontScale="90000"/>
          </a:bodyPr>
          <a:lstStyle/>
          <a:p>
            <a:r>
              <a:rPr lang="en-US" dirty="0"/>
              <a:t>Figma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CE28C4-8813-468B-B94D-40273E45E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2525" y="6030119"/>
            <a:ext cx="8543636" cy="1655762"/>
          </a:xfrm>
        </p:spPr>
        <p:txBody>
          <a:bodyPr/>
          <a:lstStyle/>
          <a:p>
            <a:r>
              <a:rPr lang="ru-RU" dirty="0"/>
              <a:t>Чему я научился в </a:t>
            </a:r>
            <a:r>
              <a:rPr lang="en-US" dirty="0"/>
              <a:t>Figma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336175-F965-4FD1-A437-D8C785AB9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707" y="3013288"/>
            <a:ext cx="6113272" cy="223844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D11A62E-2404-47BD-BA03-09AC19628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935" y="782389"/>
            <a:ext cx="4410816" cy="20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6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1C340A-5620-4B4B-8CCF-ED9F145D0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FC2E4C-068B-43FB-9828-8DEA72262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15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</a:t>
            </a:r>
            <a:r>
              <a:rPr lang="ru-RU" dirty="0"/>
              <a:t>.Кто я такой</a:t>
            </a:r>
          </a:p>
          <a:p>
            <a:pPr marL="0" indent="0">
              <a:buNone/>
            </a:pPr>
            <a:r>
              <a:rPr lang="ru-RU" dirty="0"/>
              <a:t>2.Чему я научился в </a:t>
            </a:r>
            <a:r>
              <a:rPr lang="en-US" dirty="0"/>
              <a:t>Figma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3.Мои работы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8EAFCF-3843-4639-AAA5-90E267CB1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068" y="1099128"/>
            <a:ext cx="5786732" cy="297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8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FA279E-233E-40D5-86E5-287189EDE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я такой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AD8D99-B69C-4CF5-B13C-DF9695B19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Меня зовут Артур и мне 12 лет. В </a:t>
            </a:r>
            <a:r>
              <a:rPr lang="en-US" dirty="0"/>
              <a:t>KiberOne </a:t>
            </a:r>
            <a:r>
              <a:rPr lang="ru-RU" dirty="0"/>
              <a:t>уже два года.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81EA2D-EBC4-4D0D-ABD2-FF0140426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55" y="2983344"/>
            <a:ext cx="9975272" cy="307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9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4ECC09-6C7A-46F4-A8D8-08F6B6A46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Чему я научился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50CB70-5C0A-4276-B20E-87DD63B40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Figma я научился создавать прототипы сайтов и приложений, а также изучил векторную графику, макеты, интерактивные элементы и анимации.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929273-5498-4E57-A374-7E0616CD7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849" y="2632364"/>
            <a:ext cx="5797551" cy="422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816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67158F-7816-40B9-BA80-9A6F3E6E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Мой проект сайт магазина</a:t>
            </a:r>
            <a:br>
              <a:rPr lang="ru-RU" dirty="0"/>
            </a:b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7C9F892-447F-4EFF-9C51-F93DEE496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000" y="2250498"/>
            <a:ext cx="10199255" cy="57583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Магазин «Все для косплея»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74A6BFD-0DD1-4330-972D-93933F7E3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998" y="2826328"/>
            <a:ext cx="6282765" cy="386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91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AC79E4C-02D4-4C53-B099-C116485CA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72" y="2372498"/>
            <a:ext cx="1113294" cy="13097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BA6314-BA55-41F2-8B8B-C8EACC60E371}"/>
              </a:ext>
            </a:extLst>
          </p:cNvPr>
          <p:cNvSpPr txBox="1"/>
          <p:nvPr/>
        </p:nvSpPr>
        <p:spPr>
          <a:xfrm>
            <a:off x="367750" y="525127"/>
            <a:ext cx="4301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Инструменты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F7BBB-867A-4CDD-B235-11AE73800C17}"/>
              </a:ext>
            </a:extLst>
          </p:cNvPr>
          <p:cNvSpPr txBox="1"/>
          <p:nvPr/>
        </p:nvSpPr>
        <p:spPr>
          <a:xfrm>
            <a:off x="522080" y="3646745"/>
            <a:ext cx="1723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Нужен для создания фреймов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7E1DD3-5805-4555-9FAB-B8F9F9900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424" y="2372498"/>
            <a:ext cx="1113294" cy="12560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0B5D90-F869-4891-B0B9-C376DE13A46A}"/>
              </a:ext>
            </a:extLst>
          </p:cNvPr>
          <p:cNvSpPr txBox="1"/>
          <p:nvPr/>
        </p:nvSpPr>
        <p:spPr>
          <a:xfrm>
            <a:off x="3123293" y="3557968"/>
            <a:ext cx="1289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Нужен для создания фигур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3D6AC58-18AC-46E7-A6A3-39C967CCB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475" y="2372499"/>
            <a:ext cx="966963" cy="12984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A4C3FF-6234-422E-98F4-90946B0C2648}"/>
              </a:ext>
            </a:extLst>
          </p:cNvPr>
          <p:cNvSpPr txBox="1"/>
          <p:nvPr/>
        </p:nvSpPr>
        <p:spPr>
          <a:xfrm>
            <a:off x="5601013" y="3682256"/>
            <a:ext cx="155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Нужен для текста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F6C06E-73B4-478C-90E0-25A0284C5A90}"/>
              </a:ext>
            </a:extLst>
          </p:cNvPr>
          <p:cNvSpPr txBox="1"/>
          <p:nvPr/>
        </p:nvSpPr>
        <p:spPr>
          <a:xfrm>
            <a:off x="8078679" y="1633491"/>
            <a:ext cx="48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⚡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276D77-CE53-4D2B-92A1-EFA020ED437F}"/>
              </a:ext>
            </a:extLst>
          </p:cNvPr>
          <p:cNvSpPr txBox="1"/>
          <p:nvPr/>
        </p:nvSpPr>
        <p:spPr>
          <a:xfrm>
            <a:off x="8347205" y="1633491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⚡</a:t>
            </a:r>
          </a:p>
        </p:txBody>
      </p:sp>
    </p:spTree>
    <p:extLst>
      <p:ext uri="{BB962C8B-B14F-4D97-AF65-F5344CB8AC3E}">
        <p14:creationId xmlns:p14="http://schemas.microsoft.com/office/powerpoint/2010/main" val="3585027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1E30D6-8A84-4C92-8FA3-69FDB927C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738"/>
            <a:ext cx="12192000" cy="693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179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91</Words>
  <Application>Microsoft Office PowerPoint</Application>
  <PresentationFormat>Широкоэкранный</PresentationFormat>
  <Paragraphs>19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Figma</vt:lpstr>
      <vt:lpstr>Содержание</vt:lpstr>
      <vt:lpstr>Кто я такой</vt:lpstr>
      <vt:lpstr>Чему я научился</vt:lpstr>
      <vt:lpstr>Мой проект сайт магазина 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Figma</dc:title>
  <dc:creator>user</dc:creator>
  <cp:lastModifiedBy>user</cp:lastModifiedBy>
  <cp:revision>7</cp:revision>
  <dcterms:created xsi:type="dcterms:W3CDTF">2025-05-10T06:37:49Z</dcterms:created>
  <dcterms:modified xsi:type="dcterms:W3CDTF">2025-05-17T06:52:51Z</dcterms:modified>
</cp:coreProperties>
</file>