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2886"/>
    <a:srgbClr val="FF00FF"/>
    <a:srgbClr val="9A2AA6"/>
    <a:srgbClr val="B81883"/>
    <a:srgbClr val="A42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B9B4E-6D21-4AF3-972C-B2B38DF6095D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E1075-955F-404D-8D4D-7C335078F0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578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E1075-955F-404D-8D4D-7C335078F0D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964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76728-C394-4FF1-BE43-D23B37FDD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092FC54-0C0C-4334-A363-C4723F96E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263C5C-F6CC-4A27-A18A-FA4B09AA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2E1B-A9E5-48D7-BA4A-36084D91EE0A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BF0B23-1C15-4BEE-B45B-1EC83A7F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3A452B-89B0-4403-BAC2-8100ED17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56D3-D57C-4439-8E42-B50A495D88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51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3337A5-DB5E-4DE4-9C82-D37253141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891739-3388-4A19-AAFB-CEFD90C34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94C30F-34AF-4918-B451-8AEDDEB5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2E1B-A9E5-48D7-BA4A-36084D91EE0A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42B749-5FDE-4572-9B87-B0D66FE2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2A7AA3-5B7F-44BD-8CA1-E1C3FBBAA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56D3-D57C-4439-8E42-B50A495D88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53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B0C285-F32F-4D04-96BC-B9668CF77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AB2200-CE6E-4E01-AD59-49831D9C3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33EB41-B41D-4F4A-9AA4-53C7F5D4E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2E1B-A9E5-48D7-BA4A-36084D91EE0A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367C2B-DE42-43AA-8666-C421FE86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CCEEB0-6D86-411B-8D12-74F345759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56D3-D57C-4439-8E42-B50A495D88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35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433DDF-C1F7-4897-99A1-04D05338E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26612A-F812-4244-9E9B-C4455B5B0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262B6A-726D-48E2-9F57-E8841290A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2E1B-A9E5-48D7-BA4A-36084D91EE0A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74A144-A2FD-4BF5-A071-E01AE526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8B3B71-5C30-4BB6-A466-A10EBD91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56D3-D57C-4439-8E42-B50A495D88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56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BAD736-17E4-42B0-AFF4-6D6A84CA9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0FD70A-1AEA-46EC-9A86-BF57C5167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27FEFE-D3DD-4D4F-8BBB-385C5E371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2E1B-A9E5-48D7-BA4A-36084D91EE0A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F6EE3B-9402-44E1-96F4-92E3ECC5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57B040-F283-4824-B717-B351EE24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56D3-D57C-4439-8E42-B50A495D88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53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5DB3D2-3598-43FB-8362-60B01F5F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DC87CB-A9ED-4D89-9A5E-D639D8241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83B6B1-086E-4FAF-9B91-49514BB8A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8DA6F6-9A1A-4175-9A89-7959DF1ED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2E1B-A9E5-48D7-BA4A-36084D91EE0A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90512D-A47A-4D7F-836B-4D636C95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E9FD73-73EA-4C74-B384-CFD1D298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56D3-D57C-4439-8E42-B50A495D88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75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167F1-1A18-4B44-B67D-C31F23B9D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C6D502-DA2F-458C-9871-C492A1292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541FFE-B6AC-4ABF-80F9-029748711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93F943E-DE4C-48CC-BE22-8E4C9592F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352E68-4C55-426E-8E8D-B3879C6C6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004FF3F-96FC-4253-87AA-2934BA60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2E1B-A9E5-48D7-BA4A-36084D91EE0A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882D52-80A3-4BBF-8366-1F318855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B4B2F22-16A8-4ACF-9279-C84B1B0FE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56D3-D57C-4439-8E42-B50A495D88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98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5FFB1-D31F-4E4E-8D66-B6592AB49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A7DE33D-ACEF-426E-B37B-BAF5B3EF1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2E1B-A9E5-48D7-BA4A-36084D91EE0A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13AA386-E723-417A-8AFA-5D2F79DF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DA72F8C-FB81-4C0C-84D3-9D73ACDA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56D3-D57C-4439-8E42-B50A495D88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47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327E0F7-987C-4B18-A0C2-9DD1E410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2E1B-A9E5-48D7-BA4A-36084D91EE0A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EF592F1-8B03-4C6C-83AE-87A95686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4F1274-3AFC-418E-9E4A-1E2741DC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56D3-D57C-4439-8E42-B50A495D88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28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028598-0212-4DB1-82B0-56FD72A19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6E8726-9AB3-4125-A7A6-1E1A7BCC8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6FFE4F-606C-4A4F-8F3E-E983892FF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E0B1F3-D6DF-4126-AA3A-F12F380D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2E1B-A9E5-48D7-BA4A-36084D91EE0A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63A65F-5412-4E19-AFE2-7DEA7D7D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2F2FD9-43F0-4013-8BC7-5BEF33BB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56D3-D57C-4439-8E42-B50A495D88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66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298165-8D66-4116-A790-6B189848F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0E64423-0DEC-462A-85A3-F425035C5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73EAEFC-6A77-4427-9DBB-5B4E139D3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D4DCE2-6AC6-411D-9889-050DB3181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2E1B-A9E5-48D7-BA4A-36084D91EE0A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4B2EEB-5030-4802-9593-2B112F944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B36BBA-F29E-4BC9-AB46-5067D40D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56D3-D57C-4439-8E42-B50A495D88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855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FF526-31E0-4E6B-A8E6-F8E470206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693E95-CCEB-4336-8AC8-5F2D2F74E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93F05B-E65C-42E7-9DAD-5A256E336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52E1B-A9E5-48D7-BA4A-36084D91EE0A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92F0FB-572A-450A-A41A-21C91D9FC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E08E86-B80D-44F6-87FD-275F91653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156D3-D57C-4439-8E42-B50A495D88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23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5A3EE5-F918-4DE8-BBCE-BCA6E2DE4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B4F578-BDF7-46F9-8E78-34FF2D5F86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Создание сайта с помощью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html+css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09DBA8-F4A3-4DD7-A5DB-17CFC319E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808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2D8682-40AD-4657-970A-7B083728B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B70180-5F61-456C-A8A8-CA50E85F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EB4CFC-8A27-4DCB-964D-416D4ABB7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Кто я такой</a:t>
            </a:r>
          </a:p>
          <a:p>
            <a:r>
              <a:rPr lang="ru-RU" dirty="0"/>
              <a:t>Чему я научился</a:t>
            </a:r>
          </a:p>
          <a:p>
            <a:r>
              <a:rPr lang="ru-RU" dirty="0"/>
              <a:t>Мой проект™</a:t>
            </a:r>
          </a:p>
        </p:txBody>
      </p:sp>
    </p:spTree>
    <p:extLst>
      <p:ext uri="{BB962C8B-B14F-4D97-AF65-F5344CB8AC3E}">
        <p14:creationId xmlns:p14="http://schemas.microsoft.com/office/powerpoint/2010/main" val="34611045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7DA1FB6-10A3-4FDF-98E0-7471E066F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16932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26EA6-89A7-4E62-9CB4-914F01D6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Хто</a:t>
            </a:r>
            <a:r>
              <a:rPr lang="ru-RU" dirty="0"/>
              <a:t> 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DC3F74-B88B-4D04-AF10-06662C3C2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46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Меня зовут </a:t>
            </a:r>
            <a:r>
              <a:rPr lang="en-US" dirty="0"/>
              <a:t>“</a:t>
            </a:r>
            <a:r>
              <a:rPr lang="ru-RU" dirty="0"/>
              <a:t>эй как там тебя</a:t>
            </a:r>
            <a:r>
              <a:rPr lang="en-US" dirty="0"/>
              <a:t>”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Мне 12</a:t>
            </a:r>
          </a:p>
          <a:p>
            <a:pPr marL="0" indent="0">
              <a:buNone/>
            </a:pPr>
            <a:r>
              <a:rPr lang="ru-RU" b="1" dirty="0"/>
              <a:t>⚡⚡⚡--ВСЁ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562178-4685-442F-B3A1-47BC35539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9328"/>
            <a:ext cx="12192000" cy="368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765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080DB4-4617-4C80-BC41-40DFDFF79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B1056-C2C7-4DD5-8C9F-05F086D63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ЧЕМУ Я НАУЧИЛСЯ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5628F-7B46-46E2-A389-F4C8B0180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157" y="1452763"/>
            <a:ext cx="10515600" cy="2710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mic Sans MS" panose="030F0702030302020204" pitchFamily="66" charset="0"/>
              </a:rPr>
              <a:t>Писать код чтобы ну это… там сайты…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Book Antiqua" panose="02040602050305030304" pitchFamily="18" charset="0"/>
              </a:rPr>
              <a:t>В общем я научился делать сайты с помощью кода и декорировать их (с помощью кода)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30142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87012E-3074-4AD4-BF5A-6794568DC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D66C07-6E94-4D0B-AC13-BBD7078E0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9" y="1838818"/>
            <a:ext cx="10515600" cy="1325563"/>
          </a:xfrm>
        </p:spPr>
        <p:txBody>
          <a:bodyPr/>
          <a:lstStyle/>
          <a:p>
            <a:r>
              <a:rPr lang="ru-RU" dirty="0"/>
              <a:t>                         </a:t>
            </a:r>
            <a:r>
              <a:rPr lang="ru-RU" dirty="0">
                <a:solidFill>
                  <a:srgbClr val="7030A0"/>
                </a:solidFill>
              </a:rPr>
              <a:t>МОЙ ПРОЕКТ™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F11B1A-F668-423E-AFE1-4822C7E68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929632"/>
            <a:ext cx="12192000" cy="485419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МОЙ ПРОЕКТ™ это </a:t>
            </a:r>
            <a:r>
              <a:rPr 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САЙТ</a:t>
            </a:r>
            <a:r>
              <a:rPr lang="ru-RU" dirty="0">
                <a:solidFill>
                  <a:srgbClr val="FF0000"/>
                </a:solidFill>
              </a:rPr>
              <a:t>™</a:t>
            </a:r>
            <a:r>
              <a:rPr 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ПРОДАЖИ™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КУРСОВ™ по </a:t>
            </a:r>
            <a:r>
              <a:rPr lang="en-US" dirty="0">
                <a:solidFill>
                  <a:srgbClr val="FF0000"/>
                </a:solidFill>
              </a:rPr>
              <a:t>C++</a:t>
            </a:r>
            <a:r>
              <a:rPr lang="ru-RU" dirty="0">
                <a:solidFill>
                  <a:srgbClr val="FF0000"/>
                </a:solidFill>
              </a:rPr>
              <a:t>™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для начинающих™</a:t>
            </a:r>
            <a:r>
              <a:rPr lang="ru-RU" dirty="0">
                <a:solidFill>
                  <a:srgbClr val="FFC000"/>
                </a:solidFill>
              </a:rPr>
              <a:t>. </a:t>
            </a:r>
          </a:p>
          <a:p>
            <a:pPr marL="0" indent="0">
              <a:buNone/>
            </a:pPr>
            <a:endParaRPr lang="ru-RU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9294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C5E34DB3-8CBE-4D36-8E9D-DAD559635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95447-71F6-4D16-A9D2-9AB5F905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                        ПОКА</a:t>
            </a:r>
          </a:p>
        </p:txBody>
      </p:sp>
    </p:spTree>
    <p:extLst>
      <p:ext uri="{BB962C8B-B14F-4D97-AF65-F5344CB8AC3E}">
        <p14:creationId xmlns:p14="http://schemas.microsoft.com/office/powerpoint/2010/main" val="271660289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83</Words>
  <Application>Microsoft Office PowerPoint</Application>
  <PresentationFormat>Широкоэкранный</PresentationFormat>
  <Paragraphs>19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Book Antiqua</vt:lpstr>
      <vt:lpstr>Calibri</vt:lpstr>
      <vt:lpstr>Calibri Light</vt:lpstr>
      <vt:lpstr>Comic Sans MS</vt:lpstr>
      <vt:lpstr>Тема Office</vt:lpstr>
      <vt:lpstr>Создание сайта с помощью html+css</vt:lpstr>
      <vt:lpstr>Содержание</vt:lpstr>
      <vt:lpstr>Хто я</vt:lpstr>
      <vt:lpstr>ЧЕМУ Я НАУЧИЛСЯ</vt:lpstr>
      <vt:lpstr>                         МОЙ ПРОЕКТ™</vt:lpstr>
      <vt:lpstr>                                   ПОКА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сайта с помощью html+css</dc:title>
  <dc:creator>user</dc:creator>
  <cp:lastModifiedBy>user</cp:lastModifiedBy>
  <cp:revision>9</cp:revision>
  <dcterms:created xsi:type="dcterms:W3CDTF">2025-05-17T05:41:33Z</dcterms:created>
  <dcterms:modified xsi:type="dcterms:W3CDTF">2025-05-17T06:44:17Z</dcterms:modified>
</cp:coreProperties>
</file>