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Раздел по умолчанию" id="{C14E6B6D-2D6C-4BBC-9218-E1820BB05543}">
          <p14:sldIdLst>
            <p14:sldId id="256"/>
            <p14:sldId id="257"/>
            <p14:sldId id="258"/>
            <p14:sldId id="259"/>
            <p14:sldId id="260"/>
            <p14:sldId id="261"/>
          </p14:sldIdLst>
        </p14:section>
      </p14:section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user" initials="u" lastIdx="1" clrIdx="0">
    <p:extLst>
      <p:ext uri="{19B8F6BF-5375-455C-9EA6-DF929625EA0E}">
        <p15:presenceInfo xmlns:p15="http://schemas.microsoft.com/office/powerpoint/2012/main" userId="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199D87-267B-4112-8CF4-0CFFAA3765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287A664-0799-4AF3-908D-3B2CB4B13F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2D07D2C5-4E30-40FF-A04F-EFA8F9B1F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6833-4C50-4BDB-815E-6FB4698C5E36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2D356EE-7AC2-4398-B8CB-3AC9B7F91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B9C5666-9DC7-4B9C-8E84-52E3A2C978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2EF6-DE5D-4785-BDB2-4FB414771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1451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565D6F-2832-40CC-AA91-9FDE219ED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717F1A7-7805-40E6-B4D6-003635DAD6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1533B8F-A03B-4440-9C0A-DA566A3AE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6833-4C50-4BDB-815E-6FB4698C5E36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4167B75-EC43-4A0D-B90B-C56A92ED86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8D5F9DD-82F6-4D6B-A372-DF520BBA5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2EF6-DE5D-4785-BDB2-4FB414771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93770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CF217E2-1B9E-473E-8D12-06D08304585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961138A-2615-4ED5-97AA-EEEFE4BD42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15B1B9-DD5B-4457-88D4-90E8A2BC0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6833-4C50-4BDB-815E-6FB4698C5E36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826536-5879-4A7F-8D60-234A6BE0F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289A56-C922-41D8-BE17-91D00A74C8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2EF6-DE5D-4785-BDB2-4FB414771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891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912972-CACD-4D3C-A7FF-71DE04806B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B271733-1D1E-4BB3-A11C-28C1F5DD8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0F0436B-D343-40EC-9968-6A5CA2074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6833-4C50-4BDB-815E-6FB4698C5E36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A81FE12-DF91-4262-A2E2-3781FDE0A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79A3BD0-F6C3-4E7A-B781-F1AFFCDE6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2EF6-DE5D-4785-BDB2-4FB414771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19567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DE07A6-F5DC-4F01-8452-F3644E651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2EE4E4C-5726-4986-B75A-CFB7A9F6F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C8F47D2-0514-4F23-AA76-88F1324E3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6833-4C50-4BDB-815E-6FB4698C5E36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35DC329-6279-466C-AE00-4C31B75324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5AFB0B6-51CE-474C-94F5-7D511557C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2EF6-DE5D-4785-BDB2-4FB414771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90669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8ADBAF-91D1-46A6-BD3A-55F938E1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ABB714-51FC-4F48-B453-6FC35174D2D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2BDCD07-A4E1-4447-B34D-25CC31A70E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4B53E2C-778F-41A8-BE1D-ED860E136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6833-4C50-4BDB-815E-6FB4698C5E36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C2863628-3D48-4D41-A81E-725E1C5FA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988CE8-4CB7-4BEA-95B9-3F84F7678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2EF6-DE5D-4785-BDB2-4FB414771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4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CDE06AE-7402-43E0-AB75-596E8907D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BC0BB2B-DBFF-4326-BDB5-E9912BBC68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1BC494C-036D-4EAD-8900-94B9109EC9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B2783A5E-A4A3-488A-8B41-7905C9A458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CAE8E6E-43E1-4857-97A8-63887E73F0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6DB760C3-1E68-495C-899B-352DBB884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6833-4C50-4BDB-815E-6FB4698C5E36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FD4F7C3-83E4-4603-AD1E-A80DD6D91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CC88DF1-6E9C-41BB-ADD5-BF75AAB3F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2EF6-DE5D-4785-BDB2-4FB414771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200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D77905E-7E2F-4803-BA69-1525F91BE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50E66A1C-F04E-4A39-B338-8A3EA12E4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6833-4C50-4BDB-815E-6FB4698C5E36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5DA3B47-99C9-46F7-9192-22669075B9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D8E98B9-B5F0-4391-8CCC-67ABAF977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2EF6-DE5D-4785-BDB2-4FB414771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48731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E3D5EB8F-44C7-494B-AE6F-10A7C4C1B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6833-4C50-4BDB-815E-6FB4698C5E36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618679E-A88C-4F18-B864-65EF78CB02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3BDBD0B-344D-406B-B339-64693F4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2EF6-DE5D-4785-BDB2-4FB414771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76036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213C7D-3F1C-4C0D-8D04-744DF401A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04D481C-71DF-4F26-B997-A9CB8D3658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F715A139-4F08-49F3-BB5A-44633255E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14EDF4C-3C8D-4141-AC9A-91E316F40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6833-4C50-4BDB-815E-6FB4698C5E36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AD14F69-7CCC-4F78-8A80-E7D078E43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A0F3143-FA8E-4F1B-812A-57F092B5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2EF6-DE5D-4785-BDB2-4FB414771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4556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4CFFAF2-7409-4939-B284-AA89B4781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47D3308-0495-4346-BC87-32D0660ADA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63CB3E5-649E-4F94-BBD9-3B82FB28E9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78CE3EF-4B4A-4DF3-8949-9E981883F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C66833-4C50-4BDB-815E-6FB4698C5E36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66EDD34-F0AA-4577-B67F-B7343B0C8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B5E8E0D-30DC-4B2B-933B-63EDB296C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552EF6-DE5D-4785-BDB2-4FB414771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6294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088831-F748-4BC3-9E71-A453A64184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2311535-AE31-4A59-9771-8918386F8A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39B79D-F8AE-4605-8A32-7B17FDAFE5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C66833-4C50-4BDB-815E-6FB4698C5E36}" type="datetimeFigureOut">
              <a:rPr lang="ru-RU" smtClean="0"/>
              <a:t>18.05.2025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B6B06CB-99CD-4BF9-9AA4-7CCE2EABAC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36C5843-B412-4D89-BF1E-FDA6A03BD9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552EF6-DE5D-4785-BDB2-4FB414771E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320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625993-B655-437A-9DD9-48EC34BE9D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Компас </a:t>
            </a:r>
            <a:r>
              <a:rPr lang="en-US" dirty="0"/>
              <a:t>3D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638B6A-4BB6-470F-A7D7-92A314B43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14093"/>
            <a:ext cx="9144000" cy="1655762"/>
          </a:xfrm>
        </p:spPr>
        <p:txBody>
          <a:bodyPr/>
          <a:lstStyle/>
          <a:p>
            <a:r>
              <a:rPr lang="ru-RU" dirty="0"/>
              <a:t>Выполнил я</a:t>
            </a:r>
          </a:p>
        </p:txBody>
      </p:sp>
    </p:spTree>
    <p:extLst>
      <p:ext uri="{BB962C8B-B14F-4D97-AF65-F5344CB8AC3E}">
        <p14:creationId xmlns:p14="http://schemas.microsoft.com/office/powerpoint/2010/main" val="36749282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D5F2FC04-1690-47C0-A301-94C84875D3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50416"/>
            <a:ext cx="10515600" cy="5626547"/>
          </a:xfrm>
        </p:spPr>
        <p:txBody>
          <a:bodyPr/>
          <a:lstStyle/>
          <a:p>
            <a:pPr marL="0" indent="0">
              <a:buNone/>
            </a:pPr>
            <a:r>
              <a:rPr lang="ru-RU" dirty="0"/>
              <a:t> В этой презентации я расскажу:</a:t>
            </a:r>
          </a:p>
          <a:p>
            <a:pPr marL="0" indent="0">
              <a:buNone/>
            </a:pPr>
            <a:r>
              <a:rPr lang="ru-RU" dirty="0"/>
              <a:t>1.Кто я такой </a:t>
            </a:r>
          </a:p>
          <a:p>
            <a:pPr marL="0" indent="0">
              <a:buNone/>
            </a:pPr>
            <a:r>
              <a:rPr lang="ru-RU" dirty="0"/>
              <a:t>2.Основные инструменты КОМПАС 3</a:t>
            </a:r>
            <a:r>
              <a:rPr lang="en-US" dirty="0"/>
              <a:t>D</a:t>
            </a:r>
          </a:p>
          <a:p>
            <a:pPr marL="0" indent="0">
              <a:buNone/>
            </a:pPr>
            <a:r>
              <a:rPr lang="en-US" dirty="0"/>
              <a:t>3.</a:t>
            </a:r>
            <a:r>
              <a:rPr lang="ru-RU" dirty="0"/>
              <a:t>Как это используется в машиностроении</a:t>
            </a:r>
          </a:p>
          <a:p>
            <a:pPr marL="0" indent="0">
              <a:buNone/>
            </a:pPr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09F115-ECEF-4FE4-AC3E-5FC20674B0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10835" y="200487"/>
            <a:ext cx="2635928" cy="2635928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7E736EC-C472-4E19-8F25-B8541D0B2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91" y="2985441"/>
            <a:ext cx="4873841" cy="3781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35655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E6ACE495-7593-4D33-9BB9-EEDB54825C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1.Кто я такой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F814A08-1E62-43C6-87F0-649F4AE1D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606988" cy="4351338"/>
          </a:xfrm>
        </p:spPr>
        <p:txBody>
          <a:bodyPr/>
          <a:lstStyle/>
          <a:p>
            <a:endParaRPr lang="ru-RU" dirty="0"/>
          </a:p>
          <a:p>
            <a:pPr marL="0" indent="0">
              <a:buNone/>
            </a:pPr>
            <a:r>
              <a:rPr lang="ru-RU" dirty="0"/>
              <a:t>Меня</a:t>
            </a:r>
            <a:r>
              <a:rPr lang="en-US" dirty="0"/>
              <a:t> </a:t>
            </a:r>
            <a:r>
              <a:rPr lang="ru-RU" dirty="0"/>
              <a:t>зовут</a:t>
            </a:r>
            <a:r>
              <a:rPr lang="en-US" dirty="0"/>
              <a:t> </a:t>
            </a:r>
            <a:r>
              <a:rPr lang="ru-RU" dirty="0"/>
              <a:t>Егор </a:t>
            </a:r>
            <a:r>
              <a:rPr lang="ru-RU" dirty="0" err="1"/>
              <a:t>Шаравин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/>
              <a:t>я</a:t>
            </a:r>
            <a:r>
              <a:rPr lang="en-US" dirty="0"/>
              <a:t> </a:t>
            </a:r>
            <a:r>
              <a:rPr lang="ru-RU" dirty="0"/>
              <a:t>занимаюсь</a:t>
            </a:r>
            <a:r>
              <a:rPr lang="en-US" dirty="0"/>
              <a:t> </a:t>
            </a:r>
            <a:r>
              <a:rPr lang="ru-RU" dirty="0"/>
              <a:t>в</a:t>
            </a:r>
            <a:r>
              <a:rPr lang="en-US" dirty="0"/>
              <a:t> K1BER ONE </a:t>
            </a:r>
            <a:r>
              <a:rPr lang="ru-RU" dirty="0"/>
              <a:t>почти год.</a:t>
            </a:r>
          </a:p>
          <a:p>
            <a:endParaRPr lang="en-US" dirty="0"/>
          </a:p>
          <a:p>
            <a:pPr marL="0" indent="0">
              <a:buNone/>
            </a:pPr>
            <a:r>
              <a:rPr lang="ru-RU" dirty="0"/>
              <a:t>Кроме КОМПАС 3</a:t>
            </a:r>
            <a:r>
              <a:rPr lang="en-US" dirty="0"/>
              <a:t>D </a:t>
            </a:r>
            <a:r>
              <a:rPr lang="ru-RU" dirty="0"/>
              <a:t>мы изучили такие программы как:</a:t>
            </a:r>
            <a:r>
              <a:rPr lang="en-US" dirty="0" err="1"/>
              <a:t>Figma,Tilda</a:t>
            </a:r>
            <a:r>
              <a:rPr lang="en-US" dirty="0"/>
              <a:t> </a:t>
            </a:r>
            <a:r>
              <a:rPr lang="ru-RU" dirty="0"/>
              <a:t>и др.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B1F552A9-F20A-490F-8C83-99D4E1C122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188" y="1027906"/>
            <a:ext cx="5279626" cy="3961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41695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5C819D-7AEC-488F-A3BF-9342F7100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2.Основные инструменты</a:t>
            </a:r>
          </a:p>
        </p:txBody>
      </p:sp>
      <p:pic>
        <p:nvPicPr>
          <p:cNvPr id="4" name="Объект 3">
            <a:extLst>
              <a:ext uri="{FF2B5EF4-FFF2-40B4-BE49-F238E27FC236}">
                <a16:creationId xmlns:a16="http://schemas.microsoft.com/office/drawing/2014/main" id="{227E1CE2-67D9-4533-A031-5E6A809180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61966"/>
            <a:ext cx="1340586" cy="38828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EA7E140-DDF2-40DD-8676-88C1236F5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621530"/>
            <a:ext cx="1340586" cy="388286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CEFF36EA-E5EE-456D-A776-F07BF28009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3281094"/>
            <a:ext cx="1340586" cy="38828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36F760-522C-4B18-8264-4DBA5A0E01BD}"/>
              </a:ext>
            </a:extLst>
          </p:cNvPr>
          <p:cNvSpPr txBox="1"/>
          <p:nvPr/>
        </p:nvSpPr>
        <p:spPr>
          <a:xfrm>
            <a:off x="2281561" y="1715416"/>
            <a:ext cx="91795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  <a:p>
            <a:r>
              <a:rPr lang="ru-RU" dirty="0"/>
              <a:t>-Используется для создания границы фигуры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BE0E93-E770-4BE3-ADD2-30E6ADF46C6A}"/>
              </a:ext>
            </a:extLst>
          </p:cNvPr>
          <p:cNvSpPr txBox="1"/>
          <p:nvPr/>
        </p:nvSpPr>
        <p:spPr>
          <a:xfrm>
            <a:off x="2281561" y="2640484"/>
            <a:ext cx="6303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-Используется для создания вспомогательной прямой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F353C7-6BD5-4B25-9745-8A64FA70AAB0}"/>
              </a:ext>
            </a:extLst>
          </p:cNvPr>
          <p:cNvSpPr txBox="1"/>
          <p:nvPr/>
        </p:nvSpPr>
        <p:spPr>
          <a:xfrm>
            <a:off x="2281561" y="3281094"/>
            <a:ext cx="55574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-Используется для удаления части отрезка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765E8EF-D420-4219-A99D-C20EF7F857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940658"/>
            <a:ext cx="1340585" cy="3676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B2B2111-CEB5-476D-967F-DFCBFE520768}"/>
              </a:ext>
            </a:extLst>
          </p:cNvPr>
          <p:cNvSpPr txBox="1"/>
          <p:nvPr/>
        </p:nvSpPr>
        <p:spPr>
          <a:xfrm>
            <a:off x="2281561" y="3921704"/>
            <a:ext cx="5956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-Используется для создания внешней формы окружности.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1960790-F2F2-4CC3-B73E-000B15B317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82403" y="1319120"/>
            <a:ext cx="2262754" cy="3525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39835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069E18-CDA4-4EEB-8F7F-2C6AC1627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3.Как используется в машиностроении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CB678E-DD33-4C31-9B54-FDCDC39C0D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КОМПАС 3</a:t>
            </a:r>
            <a:r>
              <a:rPr lang="en-US" dirty="0"/>
              <a:t>D </a:t>
            </a:r>
            <a:r>
              <a:rPr lang="ru-RU" dirty="0"/>
              <a:t>используется в машиностроении для создания различных сложных по форме деталей, например валов и всякого такого.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336FB1A-D88B-4DB9-BF20-CD0A181C9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0515" y="3619554"/>
            <a:ext cx="9593014" cy="204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1720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BA2B8B7-B2D2-4A03-B275-B167439BA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8788"/>
            <a:ext cx="10515600" cy="5218175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3600" dirty="0"/>
              <a:t>Спасибо за внимание!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3408C239-0FB8-4F50-B528-6603540BE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766" y="1406189"/>
            <a:ext cx="3510467" cy="4679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426381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124</Words>
  <Application>Microsoft Office PowerPoint</Application>
  <PresentationFormat>Широкоэкранный</PresentationFormat>
  <Paragraphs>20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Тема Office</vt:lpstr>
      <vt:lpstr>Компас 3D</vt:lpstr>
      <vt:lpstr>Презентация PowerPoint</vt:lpstr>
      <vt:lpstr>1.Кто я такой </vt:lpstr>
      <vt:lpstr>2.Основные инструменты</vt:lpstr>
      <vt:lpstr>3.Как используется в машиностроении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Компас 3D</dc:title>
  <dc:creator>user</dc:creator>
  <cp:lastModifiedBy>user</cp:lastModifiedBy>
  <cp:revision>9</cp:revision>
  <dcterms:created xsi:type="dcterms:W3CDTF">2025-05-18T02:05:23Z</dcterms:created>
  <dcterms:modified xsi:type="dcterms:W3CDTF">2025-05-18T03:12:55Z</dcterms:modified>
</cp:coreProperties>
</file>