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2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45B35E-0A26-480D-AE97-1C6B0EF22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04F25A-AA48-4028-846D-149CC0C8F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57772D-B3E1-4809-ACD3-5A9572CBD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DD763-9D32-4795-BBEA-93B80B55712B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F5AE53-0B77-4AB7-9A22-AB4661DA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ECE532-CB26-4AE1-9CAA-C6B69FCA2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76DE-8952-4691-A1E5-3F63C3597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96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E7EB4C-8007-4191-9C81-9E4F95D22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66581F-E3B3-4925-AB3F-68FEF0F13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79BCD0-1B0A-460E-B288-24F4C198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DD763-9D32-4795-BBEA-93B80B55712B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EBF511-D7B3-4E3A-8F45-7B96045B8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F990DF-C4F2-4421-9F09-C5FB31477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76DE-8952-4691-A1E5-3F63C3597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68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D058DB5-DD47-4F9B-93B6-630E9AFD63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891529-9AEB-4517-8688-E8FC4F2E6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11C45B-5194-4122-883C-175C0F81F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DD763-9D32-4795-BBEA-93B80B55712B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03347F-D0CA-44A1-8581-DB4A5FD02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1600EB-82C9-4E3C-9CD2-AFC59ED2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76DE-8952-4691-A1E5-3F63C3597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60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750EC5-0D32-4C5E-B4E5-5F363521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09E755-41D3-4123-91BE-310977777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197AE8-D402-49B4-AFDD-A8C55C42A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DD763-9D32-4795-BBEA-93B80B55712B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FECC6C-BC02-4BBC-B21E-A22858362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30D5BE-EE93-483F-946B-1707B93A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76DE-8952-4691-A1E5-3F63C3597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86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7BD41C-F26D-40AA-A344-6BC387BAE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6E2BF7-F03A-40E4-8C32-57A23BD78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C15375-95B9-41E7-84CE-F74EBFAAA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DD763-9D32-4795-BBEA-93B80B55712B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8C4948-BDFB-4166-950C-15735C7A1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89FCAC-6115-4F53-ACD8-B0774F74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76DE-8952-4691-A1E5-3F63C3597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157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30529F-3A5A-4B01-B247-9FD663D4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620903-3E1C-436B-8FBB-DA7FCD848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7587EB-AF3C-46C9-BD47-073CF0E53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08F16D-C32C-474D-8580-5E260381A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DD763-9D32-4795-BBEA-93B80B55712B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785C66-6728-4E69-8FFE-FA28A325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96A41C-24F8-407F-A6B5-9EEB6F56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76DE-8952-4691-A1E5-3F63C3597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96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4366D-7F68-42F2-88B4-7E01BE7C0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66ED08-1CCA-4A28-82F7-55C2F3C5F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27863E-19E2-4E6D-9093-B051670F3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46E0419-CF5E-4432-B5D8-008568F26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136E0B1-11DA-45FE-8107-7A6C56B3F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78B3FBD-AFA8-4259-BE47-545E8F0A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DD763-9D32-4795-BBEA-93B80B55712B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E076CE5-7810-4D56-B6BC-3DBFC4CA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0327877-9520-444E-8280-C38705DD0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76DE-8952-4691-A1E5-3F63C3597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12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9608D-623F-4D80-991A-B3C326430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6189D4F-20DA-4090-B794-080CC05BE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DD763-9D32-4795-BBEA-93B80B55712B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E5040DF-FB52-49BE-B4A2-7212B1F6C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EB670F4-D14F-4117-BCFC-B0F9349C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76DE-8952-4691-A1E5-3F63C3597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587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5B9F307-DA66-4421-8D1B-E1FF6163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DD763-9D32-4795-BBEA-93B80B55712B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69D08A1-AD7A-41BF-B1F9-2E387E4B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6B74C0-FE61-47B4-9E2F-749ADD8CF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76DE-8952-4691-A1E5-3F63C3597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14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5889A3-0B5B-413B-8C73-EC2B01D99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13AC34-83F8-479D-80B7-5504B1C2F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16CE7D-1801-49E3-A7B4-77962E6BD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360C71-BD7D-4750-8A64-0B3BE2A2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DD763-9D32-4795-BBEA-93B80B55712B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829C15-00D0-46DD-BBAE-4A292533B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99945D-0A87-4C69-88B2-1E92195B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76DE-8952-4691-A1E5-3F63C3597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94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09C478-F7D0-4342-8A91-83E59B90C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FDBF587-C97F-4D9B-BFA0-559C8533F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04FA1C-6767-4B52-8D2F-5AF999B00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2C8ADF-3293-4749-B31D-281C661AD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DD763-9D32-4795-BBEA-93B80B55712B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80C343-3DCA-494E-8F28-9892BE408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CF212C-89DE-4220-9082-E1E2941E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76DE-8952-4691-A1E5-3F63C3597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62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FA1BB7-7839-43F4-9DBB-0DB30CBD8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7CDBD7-C188-4754-86F0-C9FC593AE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C01A24-D0EB-498A-A38F-7C4005D24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DD763-9D32-4795-BBEA-93B80B55712B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C917A6-00D8-4BD5-ACD1-7D8CECC54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0B0138-21B4-481D-9CDE-11C265A20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176DE-8952-4691-A1E5-3F63C3597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62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98672D6-41B5-4C1A-96FC-67AB18C8F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130" y="3602038"/>
            <a:ext cx="3021367" cy="184211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00F89-FD74-44B1-8EDB-9950633CD1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КОМПАС 3</a:t>
            </a:r>
            <a:r>
              <a:rPr lang="en-US" dirty="0"/>
              <a:t>D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ADC916-C2B2-4DCD-AB40-63B0856F7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3739" y="3509963"/>
            <a:ext cx="9144000" cy="1655762"/>
          </a:xfrm>
        </p:spPr>
        <p:txBody>
          <a:bodyPr/>
          <a:lstStyle/>
          <a:p>
            <a:pPr algn="l"/>
            <a:r>
              <a:rPr lang="ru-RU" dirty="0"/>
              <a:t>Здравствуйте меня зовут Иван Хомяков.</a:t>
            </a:r>
          </a:p>
          <a:p>
            <a:pPr algn="l"/>
            <a:r>
              <a:rPr lang="ru-RU" dirty="0"/>
              <a:t>Я занимаюсь почти год 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53A21A-BFCB-4383-A0FD-EC6B26960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63" y="519487"/>
            <a:ext cx="2990476" cy="2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163180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BFA4E2-5747-4125-A3EB-4AFCCC76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3A767F-D3B9-466C-834F-AE0AC7AFB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Чему я научился</a:t>
            </a:r>
          </a:p>
          <a:p>
            <a:r>
              <a:rPr lang="ru-RU" dirty="0"/>
              <a:t>Мой проект</a:t>
            </a:r>
          </a:p>
        </p:txBody>
      </p:sp>
    </p:spTree>
    <p:extLst>
      <p:ext uri="{BB962C8B-B14F-4D97-AF65-F5344CB8AC3E}">
        <p14:creationId xmlns:p14="http://schemas.microsoft.com/office/powerpoint/2010/main" val="2873603993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C67F16-5245-46C8-957C-F34050E45514}"/>
              </a:ext>
            </a:extLst>
          </p:cNvPr>
          <p:cNvSpPr txBox="1"/>
          <p:nvPr/>
        </p:nvSpPr>
        <p:spPr>
          <a:xfrm>
            <a:off x="1993856" y="989864"/>
            <a:ext cx="84601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/>
              <a:t>Я </a:t>
            </a:r>
            <a:r>
              <a:rPr lang="ru-RU" sz="6000" dirty="0">
                <a:solidFill>
                  <a:srgbClr val="92D050"/>
                </a:solidFill>
              </a:rPr>
              <a:t>н</a:t>
            </a:r>
            <a:r>
              <a:rPr lang="ru-RU" sz="6000" dirty="0"/>
              <a:t>а</a:t>
            </a:r>
            <a:r>
              <a:rPr lang="ru-RU" sz="6000" dirty="0">
                <a:solidFill>
                  <a:srgbClr val="92D050"/>
                </a:solidFill>
              </a:rPr>
              <a:t>у</a:t>
            </a:r>
            <a:r>
              <a:rPr lang="ru-RU" sz="6000" dirty="0"/>
              <a:t>ч</a:t>
            </a:r>
            <a:r>
              <a:rPr lang="ru-RU" sz="6000" dirty="0">
                <a:solidFill>
                  <a:srgbClr val="92D050"/>
                </a:solidFill>
              </a:rPr>
              <a:t>и</a:t>
            </a:r>
            <a:r>
              <a:rPr lang="ru-RU" sz="6000" dirty="0"/>
              <a:t>л</a:t>
            </a:r>
            <a:r>
              <a:rPr lang="ru-RU" sz="6000" dirty="0">
                <a:solidFill>
                  <a:srgbClr val="92D050"/>
                </a:solidFill>
              </a:rPr>
              <a:t>с</a:t>
            </a:r>
            <a:r>
              <a:rPr lang="ru-RU" sz="6000" dirty="0"/>
              <a:t>я</a:t>
            </a:r>
            <a:r>
              <a:rPr lang="ru-RU" sz="6000" dirty="0">
                <a:solidFill>
                  <a:srgbClr val="92D050"/>
                </a:solidFill>
              </a:rPr>
              <a:t> с</a:t>
            </a:r>
            <a:r>
              <a:rPr lang="ru-RU" sz="6000" dirty="0"/>
              <a:t>о</a:t>
            </a:r>
            <a:r>
              <a:rPr lang="ru-RU" sz="6000" dirty="0">
                <a:solidFill>
                  <a:srgbClr val="92D050"/>
                </a:solidFill>
              </a:rPr>
              <a:t>з</a:t>
            </a:r>
            <a:r>
              <a:rPr lang="ru-RU" sz="6000" dirty="0"/>
              <a:t>д</a:t>
            </a:r>
            <a:r>
              <a:rPr lang="ru-RU" sz="6000" dirty="0">
                <a:solidFill>
                  <a:srgbClr val="92D050"/>
                </a:solidFill>
              </a:rPr>
              <a:t>а</a:t>
            </a:r>
            <a:r>
              <a:rPr lang="ru-RU" sz="6000" dirty="0"/>
              <a:t>в</a:t>
            </a:r>
            <a:r>
              <a:rPr lang="ru-RU" sz="6000" dirty="0">
                <a:solidFill>
                  <a:srgbClr val="92D050"/>
                </a:solidFill>
              </a:rPr>
              <a:t>а</a:t>
            </a:r>
            <a:r>
              <a:rPr lang="ru-RU" sz="6000" dirty="0"/>
              <a:t>т</a:t>
            </a:r>
            <a:r>
              <a:rPr lang="ru-RU" sz="6000" dirty="0">
                <a:solidFill>
                  <a:srgbClr val="92D050"/>
                </a:solidFill>
              </a:rPr>
              <a:t>ь </a:t>
            </a:r>
            <a:r>
              <a:rPr lang="ru-RU" sz="6000" dirty="0"/>
              <a:t>ч</a:t>
            </a:r>
            <a:r>
              <a:rPr lang="ru-RU" sz="6000" dirty="0">
                <a:solidFill>
                  <a:srgbClr val="92D050"/>
                </a:solidFill>
              </a:rPr>
              <a:t>е</a:t>
            </a:r>
            <a:r>
              <a:rPr lang="ru-RU" sz="6000" dirty="0"/>
              <a:t>р</a:t>
            </a:r>
            <a:r>
              <a:rPr lang="ru-RU" sz="6000" dirty="0">
                <a:solidFill>
                  <a:srgbClr val="92D050"/>
                </a:solidFill>
              </a:rPr>
              <a:t>т</a:t>
            </a:r>
            <a:r>
              <a:rPr lang="ru-RU" sz="6000" dirty="0"/>
              <a:t>е</a:t>
            </a:r>
            <a:r>
              <a:rPr lang="ru-RU" sz="6000" dirty="0">
                <a:solidFill>
                  <a:srgbClr val="92D050"/>
                </a:solidFill>
              </a:rPr>
              <a:t>ж</a:t>
            </a:r>
            <a:r>
              <a:rPr lang="ru-RU" sz="6000" dirty="0"/>
              <a:t>и</a:t>
            </a:r>
            <a:r>
              <a:rPr lang="ru-RU" sz="6000" dirty="0">
                <a:solidFill>
                  <a:srgbClr val="92D050"/>
                </a:solidFill>
              </a:rPr>
              <a:t> в </a:t>
            </a:r>
            <a:r>
              <a:rPr lang="ru-RU" sz="6000" dirty="0"/>
              <a:t>к</a:t>
            </a:r>
            <a:r>
              <a:rPr lang="ru-RU" sz="6000" dirty="0">
                <a:solidFill>
                  <a:srgbClr val="92D050"/>
                </a:solidFill>
              </a:rPr>
              <a:t>о</a:t>
            </a:r>
            <a:r>
              <a:rPr lang="ru-RU" sz="6000" dirty="0"/>
              <a:t>м</a:t>
            </a:r>
            <a:r>
              <a:rPr lang="ru-RU" sz="6000" dirty="0">
                <a:solidFill>
                  <a:srgbClr val="92D050"/>
                </a:solidFill>
              </a:rPr>
              <a:t>п</a:t>
            </a:r>
            <a:r>
              <a:rPr lang="ru-RU" sz="6000" dirty="0"/>
              <a:t>а</a:t>
            </a:r>
            <a:r>
              <a:rPr lang="ru-RU" sz="6000" dirty="0">
                <a:solidFill>
                  <a:srgbClr val="92D050"/>
                </a:solidFill>
              </a:rPr>
              <a:t>с</a:t>
            </a:r>
            <a:r>
              <a:rPr lang="ru-RU" sz="6000" dirty="0"/>
              <a:t>е</a:t>
            </a:r>
            <a:r>
              <a:rPr lang="ru-RU" sz="6000" dirty="0">
                <a:solidFill>
                  <a:srgbClr val="92D050"/>
                </a:solidFill>
              </a:rPr>
              <a:t> 3</a:t>
            </a:r>
            <a:r>
              <a:rPr lang="en-US" sz="6000" dirty="0"/>
              <a:t>D</a:t>
            </a:r>
            <a:endParaRPr lang="ru-RU" sz="6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BE210-5B8E-4DB7-891D-8D5F63CCC77C}"/>
              </a:ext>
            </a:extLst>
          </p:cNvPr>
          <p:cNvSpPr txBox="1"/>
          <p:nvPr/>
        </p:nvSpPr>
        <p:spPr>
          <a:xfrm>
            <a:off x="6572816" y="297406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526B5A-185D-4CE5-A360-4BE7E23E90DA}"/>
              </a:ext>
            </a:extLst>
          </p:cNvPr>
          <p:cNvSpPr txBox="1"/>
          <p:nvPr/>
        </p:nvSpPr>
        <p:spPr>
          <a:xfrm>
            <a:off x="2175849" y="3799430"/>
            <a:ext cx="7840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/>
              <a:t>П</a:t>
            </a:r>
            <a:r>
              <a:rPr lang="ru-RU" sz="4800" dirty="0">
                <a:solidFill>
                  <a:srgbClr val="FF0000"/>
                </a:solidFill>
              </a:rPr>
              <a:t>р</a:t>
            </a:r>
            <a:r>
              <a:rPr lang="ru-RU" sz="4800" dirty="0"/>
              <a:t>о</a:t>
            </a:r>
            <a:r>
              <a:rPr lang="ru-RU" sz="4800" dirty="0">
                <a:solidFill>
                  <a:srgbClr val="FF0000"/>
                </a:solidFill>
              </a:rPr>
              <a:t>ш</a:t>
            </a:r>
            <a:r>
              <a:rPr lang="ru-RU" sz="4800" dirty="0"/>
              <a:t>ё</a:t>
            </a:r>
            <a:r>
              <a:rPr lang="ru-RU" sz="4800" dirty="0">
                <a:solidFill>
                  <a:srgbClr val="FF0000"/>
                </a:solidFill>
              </a:rPr>
              <a:t>л </a:t>
            </a:r>
            <a:r>
              <a:rPr lang="ru-RU" sz="4800" dirty="0"/>
              <a:t>м</a:t>
            </a:r>
            <a:r>
              <a:rPr lang="ru-RU" sz="4800" dirty="0">
                <a:solidFill>
                  <a:srgbClr val="FF0000"/>
                </a:solidFill>
              </a:rPr>
              <a:t>н</a:t>
            </a:r>
            <a:r>
              <a:rPr lang="ru-RU" sz="4800" dirty="0"/>
              <a:t>о</a:t>
            </a:r>
            <a:r>
              <a:rPr lang="ru-RU" sz="4800" dirty="0">
                <a:solidFill>
                  <a:srgbClr val="FF0000"/>
                </a:solidFill>
              </a:rPr>
              <a:t>г</a:t>
            </a:r>
            <a:r>
              <a:rPr lang="ru-RU" sz="4800" dirty="0"/>
              <a:t>и</a:t>
            </a:r>
            <a:r>
              <a:rPr lang="ru-RU" sz="4800" dirty="0">
                <a:solidFill>
                  <a:srgbClr val="FF0000"/>
                </a:solidFill>
              </a:rPr>
              <a:t>е</a:t>
            </a:r>
            <a:r>
              <a:rPr lang="ru-RU" sz="4800" dirty="0"/>
              <a:t> п</a:t>
            </a:r>
            <a:r>
              <a:rPr lang="ru-RU" sz="4800" dirty="0">
                <a:solidFill>
                  <a:srgbClr val="FF0000"/>
                </a:solidFill>
              </a:rPr>
              <a:t>р</a:t>
            </a:r>
            <a:r>
              <a:rPr lang="ru-RU" sz="4800" dirty="0"/>
              <a:t>о</a:t>
            </a:r>
            <a:r>
              <a:rPr lang="ru-RU" sz="4800" dirty="0">
                <a:solidFill>
                  <a:srgbClr val="FF0000"/>
                </a:solidFill>
              </a:rPr>
              <a:t>г</a:t>
            </a:r>
            <a:r>
              <a:rPr lang="ru-RU" sz="4800" dirty="0"/>
              <a:t>р</a:t>
            </a:r>
            <a:r>
              <a:rPr lang="ru-RU" sz="4800" dirty="0">
                <a:solidFill>
                  <a:srgbClr val="FF0000"/>
                </a:solidFill>
              </a:rPr>
              <a:t>а</a:t>
            </a:r>
            <a:r>
              <a:rPr lang="ru-RU" sz="4800" dirty="0"/>
              <a:t>м</a:t>
            </a:r>
            <a:r>
              <a:rPr lang="ru-RU" sz="4800" dirty="0">
                <a:solidFill>
                  <a:srgbClr val="FF0000"/>
                </a:solidFill>
              </a:rPr>
              <a:t>м</a:t>
            </a:r>
            <a:r>
              <a:rPr lang="ru-RU" sz="4800" dirty="0"/>
              <a:t>ы</a:t>
            </a:r>
            <a:r>
              <a:rPr lang="ru-RU" sz="4800" dirty="0">
                <a:solidFill>
                  <a:srgbClr val="FF0000"/>
                </a:solidFill>
              </a:rPr>
              <a:t> т</a:t>
            </a:r>
            <a:r>
              <a:rPr lang="ru-RU" sz="4800" dirty="0"/>
              <a:t>а</a:t>
            </a:r>
            <a:r>
              <a:rPr lang="ru-RU" sz="4800" dirty="0">
                <a:solidFill>
                  <a:srgbClr val="FF0000"/>
                </a:solidFill>
              </a:rPr>
              <a:t>к</a:t>
            </a:r>
            <a:r>
              <a:rPr lang="ru-RU" sz="4800" dirty="0"/>
              <a:t>и</a:t>
            </a:r>
            <a:r>
              <a:rPr lang="ru-RU" sz="4800" dirty="0">
                <a:solidFill>
                  <a:srgbClr val="FF0000"/>
                </a:solidFill>
              </a:rPr>
              <a:t>е</a:t>
            </a:r>
            <a:r>
              <a:rPr lang="ru-RU" sz="4800" dirty="0"/>
              <a:t> к</a:t>
            </a:r>
            <a:r>
              <a:rPr lang="ru-RU" sz="4800" dirty="0">
                <a:solidFill>
                  <a:srgbClr val="FF0000"/>
                </a:solidFill>
              </a:rPr>
              <a:t>а</a:t>
            </a:r>
            <a:r>
              <a:rPr lang="ru-RU" sz="4800" dirty="0"/>
              <a:t>к </a:t>
            </a:r>
            <a:r>
              <a:rPr lang="ru-RU" sz="4800" dirty="0">
                <a:solidFill>
                  <a:srgbClr val="FF0000"/>
                </a:solidFill>
              </a:rPr>
              <a:t>: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f</a:t>
            </a:r>
            <a:r>
              <a:rPr lang="en-US" sz="4800" dirty="0" err="1"/>
              <a:t>i</a:t>
            </a:r>
            <a:r>
              <a:rPr lang="en-US" sz="4800" dirty="0" err="1">
                <a:solidFill>
                  <a:srgbClr val="FF0000"/>
                </a:solidFill>
              </a:rPr>
              <a:t>g</a:t>
            </a:r>
            <a:r>
              <a:rPr lang="en-US" sz="4800" dirty="0" err="1"/>
              <a:t>m</a:t>
            </a:r>
            <a:r>
              <a:rPr lang="en-US" sz="4800" dirty="0" err="1">
                <a:solidFill>
                  <a:srgbClr val="FF0000"/>
                </a:solidFill>
              </a:rPr>
              <a:t>a</a:t>
            </a:r>
            <a:r>
              <a:rPr lang="en-US" sz="4800" dirty="0"/>
              <a:t> </a:t>
            </a:r>
            <a:r>
              <a:rPr lang="en-US" sz="4800" dirty="0" err="1"/>
              <a:t>t</a:t>
            </a:r>
            <a:r>
              <a:rPr lang="en-US" sz="4800" dirty="0" err="1">
                <a:solidFill>
                  <a:srgbClr val="FF0000"/>
                </a:solidFill>
              </a:rPr>
              <a:t>i</a:t>
            </a:r>
            <a:r>
              <a:rPr lang="en-US" sz="4800" dirty="0" err="1"/>
              <a:t>l</a:t>
            </a:r>
            <a:r>
              <a:rPr lang="en-US" sz="4800" dirty="0" err="1">
                <a:solidFill>
                  <a:srgbClr val="FF0000"/>
                </a:solidFill>
              </a:rPr>
              <a:t>d</a:t>
            </a:r>
            <a:r>
              <a:rPr lang="en-US" sz="4800" dirty="0" err="1"/>
              <a:t>a</a:t>
            </a:r>
            <a:r>
              <a:rPr lang="en-US" sz="4800" dirty="0"/>
              <a:t> </a:t>
            </a:r>
            <a:r>
              <a:rPr lang="ru-RU" sz="4800" dirty="0">
                <a:solidFill>
                  <a:srgbClr val="FF0000"/>
                </a:solidFill>
              </a:rPr>
              <a:t>и</a:t>
            </a:r>
            <a:r>
              <a:rPr lang="ru-RU" sz="4800" dirty="0"/>
              <a:t> </a:t>
            </a:r>
            <a:r>
              <a:rPr lang="ru-RU" sz="4800" dirty="0" err="1"/>
              <a:t>д</a:t>
            </a:r>
            <a:r>
              <a:rPr lang="ru-RU" sz="4800" dirty="0" err="1">
                <a:solidFill>
                  <a:srgbClr val="FF0000"/>
                </a:solidFill>
              </a:rPr>
              <a:t>р</a:t>
            </a:r>
            <a:endParaRPr lang="ru-RU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093848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6E8B8-1980-43AA-9E57-B3C3431E5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3E4824-7716-4690-AED6-B347F00F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0438" y="1321806"/>
            <a:ext cx="7913483" cy="485515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                                    </a:t>
            </a:r>
          </a:p>
          <a:p>
            <a:pPr marL="0" indent="0">
              <a:buNone/>
            </a:pPr>
            <a:r>
              <a:rPr lang="ru-RU" dirty="0"/>
              <a:t>-</a:t>
            </a:r>
            <a:r>
              <a:rPr lang="ru-RU" dirty="0">
                <a:solidFill>
                  <a:srgbClr val="FFC000"/>
                </a:solidFill>
              </a:rPr>
              <a:t>в</a:t>
            </a:r>
            <a:r>
              <a:rPr lang="ru-RU" dirty="0"/>
              <a:t>ы</a:t>
            </a:r>
            <a:r>
              <a:rPr lang="ru-RU" dirty="0">
                <a:solidFill>
                  <a:srgbClr val="FFC000"/>
                </a:solidFill>
              </a:rPr>
              <a:t>р</a:t>
            </a:r>
            <a:r>
              <a:rPr lang="ru-RU" dirty="0"/>
              <a:t>е</a:t>
            </a:r>
            <a:r>
              <a:rPr lang="ru-RU" dirty="0">
                <a:solidFill>
                  <a:srgbClr val="FFC000"/>
                </a:solidFill>
              </a:rPr>
              <a:t>з</a:t>
            </a:r>
            <a:r>
              <a:rPr lang="ru-RU" dirty="0"/>
              <a:t>а</a:t>
            </a:r>
            <a:r>
              <a:rPr lang="ru-RU" dirty="0">
                <a:solidFill>
                  <a:srgbClr val="FFC000"/>
                </a:solidFill>
              </a:rPr>
              <a:t>е</a:t>
            </a:r>
            <a:r>
              <a:rPr lang="ru-RU" dirty="0"/>
              <a:t>т </a:t>
            </a:r>
            <a:r>
              <a:rPr lang="ru-RU" dirty="0">
                <a:solidFill>
                  <a:srgbClr val="FFC000"/>
                </a:solidFill>
              </a:rPr>
              <a:t>о</a:t>
            </a:r>
            <a:r>
              <a:rPr lang="ru-RU" dirty="0"/>
              <a:t>б</a:t>
            </a:r>
            <a:r>
              <a:rPr lang="ru-RU" dirty="0">
                <a:solidFill>
                  <a:srgbClr val="FFC000"/>
                </a:solidFill>
              </a:rPr>
              <a:t>л</a:t>
            </a:r>
            <a:r>
              <a:rPr lang="ru-RU" dirty="0"/>
              <a:t>а</a:t>
            </a:r>
            <a:r>
              <a:rPr lang="ru-RU" dirty="0">
                <a:solidFill>
                  <a:srgbClr val="FFC000"/>
                </a:solidFill>
              </a:rPr>
              <a:t>с</a:t>
            </a:r>
            <a:r>
              <a:rPr lang="ru-RU" dirty="0"/>
              <a:t>т</a:t>
            </a:r>
            <a:r>
              <a:rPr lang="ru-RU" dirty="0">
                <a:solidFill>
                  <a:srgbClr val="FFC000"/>
                </a:solidFill>
              </a:rPr>
              <a:t>ь </a:t>
            </a:r>
            <a:r>
              <a:rPr lang="ru-RU" dirty="0"/>
              <a:t>в </a:t>
            </a:r>
            <a:r>
              <a:rPr lang="ru-RU" dirty="0">
                <a:solidFill>
                  <a:srgbClr val="FFC000"/>
                </a:solidFill>
              </a:rPr>
              <a:t>п</a:t>
            </a:r>
            <a:r>
              <a:rPr lang="ru-RU" dirty="0"/>
              <a:t>р</a:t>
            </a:r>
            <a:r>
              <a:rPr lang="ru-RU" dirty="0">
                <a:solidFill>
                  <a:srgbClr val="FFC000"/>
                </a:solidFill>
              </a:rPr>
              <a:t>о</a:t>
            </a:r>
            <a:r>
              <a:rPr lang="ru-RU" dirty="0"/>
              <a:t>с</a:t>
            </a:r>
            <a:r>
              <a:rPr lang="ru-RU" dirty="0">
                <a:solidFill>
                  <a:srgbClr val="FFC000"/>
                </a:solidFill>
              </a:rPr>
              <a:t>т</a:t>
            </a:r>
            <a:r>
              <a:rPr lang="ru-RU" dirty="0"/>
              <a:t>р</a:t>
            </a:r>
            <a:r>
              <a:rPr lang="ru-RU" dirty="0">
                <a:solidFill>
                  <a:srgbClr val="FFC000"/>
                </a:solidFill>
              </a:rPr>
              <a:t>а</a:t>
            </a:r>
            <a:r>
              <a:rPr lang="ru-RU" dirty="0"/>
              <a:t>н</a:t>
            </a:r>
            <a:r>
              <a:rPr lang="ru-RU" dirty="0">
                <a:solidFill>
                  <a:srgbClr val="FFC000"/>
                </a:solidFill>
              </a:rPr>
              <a:t>с</a:t>
            </a:r>
            <a:r>
              <a:rPr lang="ru-RU" dirty="0"/>
              <a:t>т</a:t>
            </a:r>
            <a:r>
              <a:rPr lang="ru-RU" dirty="0">
                <a:solidFill>
                  <a:srgbClr val="FFC000"/>
                </a:solidFill>
              </a:rPr>
              <a:t>в</a:t>
            </a:r>
            <a:r>
              <a:rPr lang="ru-RU" dirty="0"/>
              <a:t>е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4FDA28-1D9C-43D8-827D-CB1CAE9D7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04" y="1321806"/>
            <a:ext cx="2958834" cy="10466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0148D6-BFCB-49BD-B78C-049AA5406B56}"/>
              </a:ext>
            </a:extLst>
          </p:cNvPr>
          <p:cNvSpPr txBox="1"/>
          <p:nvPr/>
        </p:nvSpPr>
        <p:spPr>
          <a:xfrm>
            <a:off x="3230438" y="1429409"/>
            <a:ext cx="7191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- С</a:t>
            </a:r>
            <a:r>
              <a:rPr lang="ru-RU" sz="2000" dirty="0"/>
              <a:t>л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у</a:t>
            </a:r>
            <a:r>
              <a:rPr lang="ru-RU" sz="2000" dirty="0"/>
              <a:t>ж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и</a:t>
            </a:r>
            <a:r>
              <a:rPr lang="ru-RU" sz="2000" dirty="0"/>
              <a:t>т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д</a:t>
            </a:r>
            <a:r>
              <a:rPr lang="ru-RU" sz="2000" dirty="0"/>
              <a:t>л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я</a:t>
            </a:r>
            <a:r>
              <a:rPr lang="ru-RU" sz="2000" dirty="0"/>
              <a:t> в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ы</a:t>
            </a:r>
            <a:r>
              <a:rPr lang="ru-RU" sz="2000" dirty="0"/>
              <a:t>д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а</a:t>
            </a:r>
            <a:r>
              <a:rPr lang="ru-RU" sz="2000" dirty="0"/>
              <a:t>в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л</a:t>
            </a:r>
            <a:r>
              <a:rPr lang="ru-RU" sz="2000" dirty="0"/>
              <a:t>и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в</a:t>
            </a:r>
            <a:r>
              <a:rPr lang="ru-RU" sz="2000" dirty="0"/>
              <a:t>а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н</a:t>
            </a:r>
            <a:r>
              <a:rPr lang="ru-RU" sz="2000" dirty="0"/>
              <a:t>и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я </a:t>
            </a:r>
            <a:r>
              <a:rPr lang="ru-RU" sz="2000" dirty="0"/>
              <a:t>э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л</a:t>
            </a:r>
            <a:r>
              <a:rPr lang="ru-RU" sz="2000" dirty="0"/>
              <a:t>е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м</a:t>
            </a:r>
            <a:r>
              <a:rPr lang="ru-RU" sz="2000" dirty="0"/>
              <a:t>е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н</a:t>
            </a:r>
            <a:r>
              <a:rPr lang="ru-RU" sz="2000" dirty="0"/>
              <a:t>т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а</a:t>
            </a:r>
            <a:r>
              <a:rPr lang="ru-RU" sz="2000" dirty="0"/>
              <a:t> и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з</a:t>
            </a:r>
            <a:r>
              <a:rPr lang="ru-RU" sz="2000" dirty="0"/>
              <a:t> э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с</a:t>
            </a:r>
            <a:r>
              <a:rPr lang="ru-RU" sz="2000" dirty="0"/>
              <a:t>к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и</a:t>
            </a:r>
            <a:r>
              <a:rPr lang="ru-RU" sz="2000" dirty="0"/>
              <a:t>з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а </a:t>
            </a:r>
            <a:r>
              <a:rPr lang="ru-RU" sz="2000" dirty="0"/>
              <a:t>в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2000" dirty="0"/>
              <a:t>D</a:t>
            </a:r>
            <a:r>
              <a:rPr lang="ru-RU" sz="2000" dirty="0"/>
              <a:t>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м</a:t>
            </a:r>
            <a:r>
              <a:rPr lang="ru-RU" sz="2000" dirty="0"/>
              <a:t>о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д</a:t>
            </a:r>
            <a:r>
              <a:rPr lang="ru-RU" sz="2000" dirty="0"/>
              <a:t>е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л</a:t>
            </a:r>
            <a:r>
              <a:rPr lang="ru-RU" sz="2000" dirty="0"/>
              <a:t>ь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23D68A-92C4-4BBE-ACF2-9D0A3546C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04" y="2479760"/>
            <a:ext cx="2958834" cy="8453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004669-5E0D-49CC-8ACA-7BE623F14E57}"/>
              </a:ext>
            </a:extLst>
          </p:cNvPr>
          <p:cNvSpPr txBox="1"/>
          <p:nvPr/>
        </p:nvSpPr>
        <p:spPr>
          <a:xfrm>
            <a:off x="3230437" y="2587752"/>
            <a:ext cx="7191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DC2484"/>
                </a:solidFill>
              </a:rPr>
              <a:t>-С</a:t>
            </a:r>
            <a:r>
              <a:rPr lang="ru-RU" sz="3600" dirty="0"/>
              <a:t>о</a:t>
            </a:r>
            <a:r>
              <a:rPr lang="ru-RU" sz="3600" dirty="0">
                <a:solidFill>
                  <a:srgbClr val="DC2484"/>
                </a:solidFill>
              </a:rPr>
              <a:t>з</a:t>
            </a:r>
            <a:r>
              <a:rPr lang="ru-RU" sz="3600" dirty="0"/>
              <a:t>д</a:t>
            </a:r>
            <a:r>
              <a:rPr lang="ru-RU" sz="3600" dirty="0">
                <a:solidFill>
                  <a:srgbClr val="DC2484"/>
                </a:solidFill>
              </a:rPr>
              <a:t>а</a:t>
            </a:r>
            <a:r>
              <a:rPr lang="ru-RU" sz="3600" dirty="0"/>
              <a:t>н</a:t>
            </a:r>
            <a:r>
              <a:rPr lang="ru-RU" sz="3600" dirty="0">
                <a:solidFill>
                  <a:srgbClr val="DC2484"/>
                </a:solidFill>
              </a:rPr>
              <a:t>и</a:t>
            </a:r>
            <a:r>
              <a:rPr lang="ru-RU" sz="3600" dirty="0"/>
              <a:t>е </a:t>
            </a:r>
            <a:r>
              <a:rPr lang="ru-RU" sz="3600" dirty="0">
                <a:solidFill>
                  <a:srgbClr val="DC2484"/>
                </a:solidFill>
              </a:rPr>
              <a:t>в</a:t>
            </a:r>
            <a:r>
              <a:rPr lang="ru-RU" sz="3600" dirty="0"/>
              <a:t>н</a:t>
            </a:r>
            <a:r>
              <a:rPr lang="ru-RU" sz="3600" dirty="0">
                <a:solidFill>
                  <a:srgbClr val="DC2484"/>
                </a:solidFill>
              </a:rPr>
              <a:t>е</a:t>
            </a:r>
            <a:r>
              <a:rPr lang="ru-RU" sz="3600" dirty="0"/>
              <a:t>ш</a:t>
            </a:r>
            <a:r>
              <a:rPr lang="ru-RU" sz="3600" dirty="0">
                <a:solidFill>
                  <a:srgbClr val="DC2484"/>
                </a:solidFill>
              </a:rPr>
              <a:t>н</a:t>
            </a:r>
            <a:r>
              <a:rPr lang="ru-RU" sz="3600" dirty="0"/>
              <a:t>е</a:t>
            </a:r>
            <a:r>
              <a:rPr lang="ru-RU" sz="3600" dirty="0">
                <a:solidFill>
                  <a:srgbClr val="DC2484"/>
                </a:solidFill>
              </a:rPr>
              <a:t>г</a:t>
            </a:r>
            <a:r>
              <a:rPr lang="ru-RU" sz="3600" dirty="0"/>
              <a:t>о </a:t>
            </a:r>
            <a:r>
              <a:rPr lang="ru-RU" sz="3600" dirty="0">
                <a:solidFill>
                  <a:srgbClr val="DC2484"/>
                </a:solidFill>
              </a:rPr>
              <a:t>с</a:t>
            </a:r>
            <a:r>
              <a:rPr lang="ru-RU" sz="3600" dirty="0"/>
              <a:t>л</a:t>
            </a:r>
            <a:r>
              <a:rPr lang="ru-RU" sz="3600" dirty="0">
                <a:solidFill>
                  <a:srgbClr val="DC2484"/>
                </a:solidFill>
              </a:rPr>
              <a:t>о</a:t>
            </a:r>
            <a:r>
              <a:rPr lang="ru-RU" sz="3600" dirty="0"/>
              <a:t>я </a:t>
            </a:r>
            <a:r>
              <a:rPr lang="ru-RU" sz="3600" dirty="0">
                <a:solidFill>
                  <a:srgbClr val="DC2484"/>
                </a:solidFill>
              </a:rPr>
              <a:t>о</a:t>
            </a:r>
            <a:r>
              <a:rPr lang="ru-RU" sz="3600" dirty="0"/>
              <a:t>б</a:t>
            </a:r>
            <a:r>
              <a:rPr lang="ru-RU" sz="3600" dirty="0">
                <a:solidFill>
                  <a:srgbClr val="DC2484"/>
                </a:solidFill>
              </a:rPr>
              <a:t>ъ</a:t>
            </a:r>
            <a:r>
              <a:rPr lang="ru-RU" sz="3600" dirty="0"/>
              <a:t>е</a:t>
            </a:r>
            <a:r>
              <a:rPr lang="ru-RU" sz="3600" dirty="0">
                <a:solidFill>
                  <a:srgbClr val="DC2484"/>
                </a:solidFill>
              </a:rPr>
              <a:t>к</a:t>
            </a:r>
            <a:r>
              <a:rPr lang="ru-RU" sz="3600" dirty="0"/>
              <a:t>т</a:t>
            </a:r>
            <a:r>
              <a:rPr lang="ru-RU" sz="3600" dirty="0">
                <a:solidFill>
                  <a:srgbClr val="DC2484"/>
                </a:solidFill>
              </a:rPr>
              <a:t>а</a:t>
            </a:r>
          </a:p>
        </p:txBody>
      </p:sp>
    </p:spTree>
    <p:extLst>
      <p:ext uri="{BB962C8B-B14F-4D97-AF65-F5344CB8AC3E}">
        <p14:creationId xmlns:p14="http://schemas.microsoft.com/office/powerpoint/2010/main" val="4158893048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53583A-A172-4158-9076-2733B1CEF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178404-0566-4005-B7F0-F05EF235A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7DE78C-E178-4901-8CF6-7789C1436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491" y="571101"/>
            <a:ext cx="4172532" cy="571579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45C902-28E7-4CD5-BD1C-EDDB55499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669" y="365125"/>
            <a:ext cx="5591955" cy="594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4893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62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КОМПАС 3D</vt:lpstr>
      <vt:lpstr>Содержание</vt:lpstr>
      <vt:lpstr>Презентация PowerPoint</vt:lpstr>
      <vt:lpstr>Инструменты: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КОМПАС 3D</dc:title>
  <dc:creator>user</dc:creator>
  <cp:lastModifiedBy>user</cp:lastModifiedBy>
  <cp:revision>11</cp:revision>
  <dcterms:created xsi:type="dcterms:W3CDTF">2025-05-18T02:29:23Z</dcterms:created>
  <dcterms:modified xsi:type="dcterms:W3CDTF">2025-05-18T03:30:12Z</dcterms:modified>
</cp:coreProperties>
</file>