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108" d="100"/>
          <a:sy n="108" d="100"/>
        </p:scale>
        <p:origin x="678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ED46D-B9B6-478B-B17B-47DF6770B36B}" type="datetimeFigureOut">
              <a:rPr lang="ru-RU" smtClean="0"/>
              <a:t>17.05.2025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540B2F88-A472-4236-8B2C-955ACC06A517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6699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ED46D-B9B6-478B-B17B-47DF6770B36B}" type="datetimeFigureOut">
              <a:rPr lang="ru-RU" smtClean="0"/>
              <a:t>17.05.2025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B2F88-A472-4236-8B2C-955ACC06A517}" type="slidenum">
              <a:rPr lang="ru-RU" smtClean="0"/>
              <a:t>‹#›</a:t>
            </a:fld>
            <a:endParaRPr lang="ru-RU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5486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ED46D-B9B6-478B-B17B-47DF6770B36B}" type="datetimeFigureOut">
              <a:rPr lang="ru-RU" smtClean="0"/>
              <a:t>17.05.2025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B2F88-A472-4236-8B2C-955ACC06A517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3408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ED46D-B9B6-478B-B17B-47DF6770B36B}" type="datetimeFigureOut">
              <a:rPr lang="ru-RU" smtClean="0"/>
              <a:t>17.05.2025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B2F88-A472-4236-8B2C-955ACC06A517}" type="slidenum">
              <a:rPr lang="ru-RU" smtClean="0"/>
              <a:t>‹#›</a:t>
            </a:fld>
            <a:endParaRPr lang="ru-RU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2865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ED46D-B9B6-478B-B17B-47DF6770B36B}" type="datetimeFigureOut">
              <a:rPr lang="ru-RU" smtClean="0"/>
              <a:t>17.05.2025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B2F88-A472-4236-8B2C-955ACC06A517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9669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ED46D-B9B6-478B-B17B-47DF6770B36B}" type="datetimeFigureOut">
              <a:rPr lang="ru-RU" smtClean="0"/>
              <a:t>17.05.2025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B2F88-A472-4236-8B2C-955ACC06A517}" type="slidenum">
              <a:rPr lang="ru-RU" smtClean="0"/>
              <a:t>‹#›</a:t>
            </a:fld>
            <a:endParaRPr lang="ru-RU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7979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ED46D-B9B6-478B-B17B-47DF6770B36B}" type="datetimeFigureOut">
              <a:rPr lang="ru-RU" smtClean="0"/>
              <a:t>17.05.2025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B2F88-A472-4236-8B2C-955ACC06A517}" type="slidenum">
              <a:rPr lang="ru-RU" smtClean="0"/>
              <a:t>‹#›</a:t>
            </a:fld>
            <a:endParaRPr lang="ru-RU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1380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ED46D-B9B6-478B-B17B-47DF6770B36B}" type="datetimeFigureOut">
              <a:rPr lang="ru-RU" smtClean="0"/>
              <a:t>17.05.2025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B2F88-A472-4236-8B2C-955ACC06A517}" type="slidenum">
              <a:rPr lang="ru-RU" smtClean="0"/>
              <a:t>‹#›</a:t>
            </a:fld>
            <a:endParaRPr lang="ru-RU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9083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ED46D-B9B6-478B-B17B-47DF6770B36B}" type="datetimeFigureOut">
              <a:rPr lang="ru-RU" smtClean="0"/>
              <a:t>17.05.2025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B2F88-A472-4236-8B2C-955ACC06A5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3219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ED46D-B9B6-478B-B17B-47DF6770B36B}" type="datetimeFigureOut">
              <a:rPr lang="ru-RU" smtClean="0"/>
              <a:t>17.05.2025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B2F88-A472-4236-8B2C-955ACC06A517}" type="slidenum">
              <a:rPr lang="ru-RU" smtClean="0"/>
              <a:t>‹#›</a:t>
            </a:fld>
            <a:endParaRPr lang="ru-RU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7833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E9FED46D-B9B6-478B-B17B-47DF6770B36B}" type="datetimeFigureOut">
              <a:rPr lang="ru-RU" smtClean="0"/>
              <a:t>17.05.2025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B2F88-A472-4236-8B2C-955ACC06A517}" type="slidenum">
              <a:rPr lang="ru-RU" smtClean="0"/>
              <a:t>‹#›</a:t>
            </a:fld>
            <a:endParaRPr lang="ru-RU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2582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FED46D-B9B6-478B-B17B-47DF6770B36B}" type="datetimeFigureOut">
              <a:rPr lang="ru-RU" smtClean="0"/>
              <a:t>17.05.2025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540B2F88-A472-4236-8B2C-955ACC06A517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7860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0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8EC26C-DC5A-40B2-BF6D-709F6D7E50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3Д-Модель вала для станка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6FA2046-48D1-4BF9-97B1-2A9CE530E9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H="1">
            <a:off x="12192000" y="5679413"/>
            <a:ext cx="45719" cy="45719"/>
          </a:xfrm>
        </p:spPr>
        <p:txBody>
          <a:bodyPr>
            <a:noAutofit/>
          </a:bodyPr>
          <a:lstStyle/>
          <a:p>
            <a:endParaRPr lang="ru-RU" sz="100" dirty="0"/>
          </a:p>
        </p:txBody>
      </p:sp>
    </p:spTree>
    <p:extLst>
      <p:ext uri="{BB962C8B-B14F-4D97-AF65-F5344CB8AC3E}">
        <p14:creationId xmlns:p14="http://schemas.microsoft.com/office/powerpoint/2010/main" val="3278751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258908-0AF2-4DFB-936F-27C76D59C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3764132"/>
            <a:ext cx="9603275" cy="1074198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E664F7F-4EB9-4061-AA95-EA2006C030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5232" y="1455938"/>
            <a:ext cx="9259410" cy="355108"/>
          </a:xfrm>
        </p:spPr>
        <p:txBody>
          <a:bodyPr>
            <a:normAutofit fontScale="85000" lnSpcReduction="20000"/>
          </a:bodyPr>
          <a:lstStyle/>
          <a:p>
            <a:r>
              <a:rPr lang="ru-RU" dirty="0"/>
              <a:t>Меня зовут Михайлин Тимофей</a:t>
            </a:r>
            <a:r>
              <a:rPr lang="en-US" dirty="0"/>
              <a:t>,</a:t>
            </a:r>
            <a:r>
              <a:rPr lang="ru-RU" dirty="0"/>
              <a:t>я уже учусь в </a:t>
            </a:r>
            <a:r>
              <a:rPr lang="en-US" dirty="0"/>
              <a:t>k1ber one</a:t>
            </a:r>
            <a:r>
              <a:rPr lang="ru-RU" dirty="0"/>
              <a:t> два года</a:t>
            </a:r>
          </a:p>
        </p:txBody>
      </p:sp>
    </p:spTree>
    <p:extLst>
      <p:ext uri="{BB962C8B-B14F-4D97-AF65-F5344CB8AC3E}">
        <p14:creationId xmlns:p14="http://schemas.microsoft.com/office/powerpoint/2010/main" val="1449015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6B02D5-D2CF-4352-947D-E4A3C51FD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42F94DE-13F8-41D1-B070-B32C785BDB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4650" y="2015733"/>
            <a:ext cx="5841505" cy="398994"/>
          </a:xfrm>
        </p:spPr>
        <p:txBody>
          <a:bodyPr>
            <a:normAutofit fontScale="85000" lnSpcReduction="10000"/>
          </a:bodyPr>
          <a:lstStyle/>
          <a:p>
            <a:r>
              <a:rPr lang="ru-RU" dirty="0"/>
              <a:t>За этот год я научился работать в </a:t>
            </a:r>
            <a:r>
              <a:rPr lang="en-US" dirty="0"/>
              <a:t>Tilda, </a:t>
            </a:r>
            <a:r>
              <a:rPr lang="en-US" dirty="0" err="1"/>
              <a:t>Figma</a:t>
            </a:r>
            <a:r>
              <a:rPr lang="en-US" dirty="0"/>
              <a:t> </a:t>
            </a:r>
            <a:r>
              <a:rPr lang="ru-RU" dirty="0"/>
              <a:t>и Компас-3Д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D46BFE-5073-43A7-8B3E-E36E1957B957}"/>
              </a:ext>
            </a:extLst>
          </p:cNvPr>
          <p:cNvSpPr txBox="1"/>
          <p:nvPr/>
        </p:nvSpPr>
        <p:spPr>
          <a:xfrm>
            <a:off x="3630967" y="2867487"/>
            <a:ext cx="2465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И многом другом</a:t>
            </a:r>
          </a:p>
        </p:txBody>
      </p:sp>
    </p:spTree>
    <p:extLst>
      <p:ext uri="{BB962C8B-B14F-4D97-AF65-F5344CB8AC3E}">
        <p14:creationId xmlns:p14="http://schemas.microsoft.com/office/powerpoint/2010/main" val="35046146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4E0883-0E8E-4614-9D99-C1F19482B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CE657EA-CA3C-4029-BBCB-F24E539AE9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3213" y="3018409"/>
            <a:ext cx="4518734" cy="585926"/>
          </a:xfrm>
        </p:spPr>
        <p:txBody>
          <a:bodyPr/>
          <a:lstStyle/>
          <a:p>
            <a:r>
              <a:rPr lang="ru-RU" dirty="0"/>
              <a:t>Сегодня я </a:t>
            </a:r>
            <a:r>
              <a:rPr lang="ru-RU" dirty="0" err="1"/>
              <a:t>раскажу</a:t>
            </a:r>
            <a:r>
              <a:rPr lang="ru-RU" dirty="0"/>
              <a:t> про Компас-3Д</a:t>
            </a:r>
          </a:p>
        </p:txBody>
      </p:sp>
    </p:spTree>
    <p:extLst>
      <p:ext uri="{BB962C8B-B14F-4D97-AF65-F5344CB8AC3E}">
        <p14:creationId xmlns:p14="http://schemas.microsoft.com/office/powerpoint/2010/main" val="3166774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3537C3-03E9-4730-8D50-3D96C5141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106C5B8-E0CC-4934-B60C-A8EDDA5DE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Компас-3Д Есть много разных </a:t>
            </a:r>
            <a:r>
              <a:rPr lang="ru-RU" dirty="0" err="1"/>
              <a:t>инсрументов</a:t>
            </a:r>
            <a:r>
              <a:rPr lang="ru-RU" dirty="0"/>
              <a:t> 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9022EEE-4C60-4EF8-983C-3A02392D01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03404"/>
            <a:ext cx="12192000" cy="1137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7389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FE9770-2139-4E02-9015-0F6B2FD6F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6D5FDE5-79EE-499D-A9BE-13D9D3B65A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Самые главные из них это Элемент выдавливания и вырезания </a:t>
            </a:r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D24F114-DCA1-47FE-A0F8-A07764B162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1203" y="2015732"/>
            <a:ext cx="1114581" cy="48584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8C35C6F-B931-4EE8-AC34-83B00F9B1111}"/>
              </a:ext>
            </a:extLst>
          </p:cNvPr>
          <p:cNvSpPr txBox="1"/>
          <p:nvPr/>
        </p:nvSpPr>
        <p:spPr>
          <a:xfrm>
            <a:off x="1633491" y="3666478"/>
            <a:ext cx="4864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Так же отрезок и вспомогательную прямая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F66BCC6B-EF10-4BAF-892B-7D35A30932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2501" y="3727301"/>
            <a:ext cx="2324424" cy="24768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84852C8-6887-4A4A-83FA-DFEF6A638220}"/>
              </a:ext>
            </a:extLst>
          </p:cNvPr>
          <p:cNvSpPr txBox="1"/>
          <p:nvPr/>
        </p:nvSpPr>
        <p:spPr>
          <a:xfrm>
            <a:off x="1766656" y="4287915"/>
            <a:ext cx="38085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И окружность</a:t>
            </a:r>
            <a:r>
              <a:rPr lang="en-US" dirty="0"/>
              <a:t>,</a:t>
            </a:r>
            <a:r>
              <a:rPr lang="ru-RU" dirty="0"/>
              <a:t> фаска</a:t>
            </a:r>
            <a:r>
              <a:rPr lang="en-US" dirty="0"/>
              <a:t>,</a:t>
            </a:r>
            <a:r>
              <a:rPr lang="ru-RU"/>
              <a:t> </a:t>
            </a:r>
            <a:r>
              <a:rPr lang="ru-RU" dirty="0"/>
              <a:t>дуга </a:t>
            </a:r>
            <a:r>
              <a:rPr lang="ru-RU"/>
              <a:t>и скругление</a:t>
            </a:r>
            <a:endParaRPr lang="ru-RU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C26B4119-E4E9-489B-932B-48B2CA8FB0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5177" y="4671194"/>
            <a:ext cx="2181529" cy="47631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622E334-6A59-41F5-9095-C302C08C16CD}"/>
              </a:ext>
            </a:extLst>
          </p:cNvPr>
          <p:cNvSpPr txBox="1"/>
          <p:nvPr/>
        </p:nvSpPr>
        <p:spPr>
          <a:xfrm>
            <a:off x="1296139" y="5326602"/>
            <a:ext cx="5450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Но они появляются только при работе с эскизом</a:t>
            </a:r>
          </a:p>
        </p:txBody>
      </p:sp>
    </p:spTree>
    <p:extLst>
      <p:ext uri="{BB962C8B-B14F-4D97-AF65-F5344CB8AC3E}">
        <p14:creationId xmlns:p14="http://schemas.microsoft.com/office/powerpoint/2010/main" val="10518494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31C942-875A-42DB-B3F2-74784FBE9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DFF3F8E-B03D-4368-B25D-AC6086853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3"/>
            <a:ext cx="2259287" cy="452260"/>
          </a:xfrm>
        </p:spPr>
        <p:txBody>
          <a:bodyPr/>
          <a:lstStyle/>
          <a:p>
            <a:r>
              <a:rPr lang="ru-RU" dirty="0"/>
              <a:t>А вот и сам вал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5CC2EC5-4984-4F2B-8E4C-029FEB3B60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0436" y="3808520"/>
            <a:ext cx="3259211" cy="1904101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8C82529-E19E-4064-8AEA-6E7EF62043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84702" y="3808521"/>
            <a:ext cx="1181066" cy="1862076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C960DD7-5A7A-455D-9A44-1BEA318E7B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722" y="3808521"/>
            <a:ext cx="1795713" cy="1862076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AEE4486-EA4C-458F-B235-8CD05F7353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97333" y="3808520"/>
            <a:ext cx="2075205" cy="1904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3229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523185-BC25-43E3-8E8C-A4EEC0C1B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9BCA81B-3826-4083-BF6F-7358FE0329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AA90A2D2-E6D2-48F5-8F5E-E910B3DB42A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6197088"/>
              </p:ext>
            </p:extLst>
          </p:nvPr>
        </p:nvGraphicFramePr>
        <p:xfrm>
          <a:off x="1" y="0"/>
          <a:ext cx="12192000" cy="685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Точечный рисунок" r:id="rId3" imgW="9753480" imgH="7315200" progId="Paint.Picture">
                  <p:embed/>
                </p:oleObj>
              </mc:Choice>
              <mc:Fallback>
                <p:oleObj name="Точечный рисунок" r:id="rId3" imgW="9753480" imgH="731520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" y="0"/>
                        <a:ext cx="12192000" cy="685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46983997"/>
      </p:ext>
    </p:extLst>
  </p:cSld>
  <p:clrMapOvr>
    <a:masterClrMapping/>
  </p:clrMapOvr>
</p:sld>
</file>

<file path=ppt/theme/theme1.xml><?xml version="1.0" encoding="utf-8"?>
<a:theme xmlns:a="http://schemas.openxmlformats.org/drawingml/2006/main" name="Галерея">
  <a:themeElements>
    <a:clrScheme name="Галерея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Галерея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алерея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45</TotalTime>
  <Words>79</Words>
  <Application>Microsoft Office PowerPoint</Application>
  <PresentationFormat>Широкоэкранный</PresentationFormat>
  <Paragraphs>11</Paragraphs>
  <Slides>8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Gill Sans MT</vt:lpstr>
      <vt:lpstr>Галерея</vt:lpstr>
      <vt:lpstr>Изображение Paintbrush</vt:lpstr>
      <vt:lpstr>3Д-Модель вала для станка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3Д-Модель вала для станка</dc:title>
  <dc:creator>KiberUser</dc:creator>
  <cp:lastModifiedBy>KiberUser</cp:lastModifiedBy>
  <cp:revision>6</cp:revision>
  <dcterms:created xsi:type="dcterms:W3CDTF">2025-05-10T06:39:27Z</dcterms:created>
  <dcterms:modified xsi:type="dcterms:W3CDTF">2025-05-17T05:48:02Z</dcterms:modified>
</cp:coreProperties>
</file>