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08BAD-C188-4A65-8B43-B73614AB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1C42B8-521E-4D9C-99F9-B75C57425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2A769E-7AE1-4848-9EB7-BC708526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8A1-DE50-45FD-9288-CB29BC28205D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9B580-C14D-4CB6-96ED-11227240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B31FF5-10B6-4F46-BF7A-223F8525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361B-A8DF-4DB1-890D-DA73F441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20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F3CE2-A7A3-4BD8-A144-A44222A3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B8BB6A-C6F8-47A3-94C9-689F44719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0E4276-BBE3-4BCF-886A-A0ACE063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8A1-DE50-45FD-9288-CB29BC28205D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9B3846-9236-429D-8B5C-40A63928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DD6B9F-AD83-4651-BE13-CDD4CF3C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361B-A8DF-4DB1-890D-DA73F441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85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FEC989-7E4E-40D3-BB7C-49DDEBBF8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0E87F8-34BB-4B33-B983-6D35141B6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A909F-B742-41FB-B3EF-F0DA451E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8A1-DE50-45FD-9288-CB29BC28205D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7C05A-F6B5-467E-B06F-6FEEC693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B9901B-F204-4D42-9F06-BFF53CD4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361B-A8DF-4DB1-890D-DA73F441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E6627-4674-4895-B5A5-824C28FC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591E26-65A7-446F-83EA-82DE72BF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567B-BD0E-42AC-B45C-9161486F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8A1-DE50-45FD-9288-CB29BC28205D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991B8B-618E-427C-9F6F-25370675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182C3E-F89E-4D5B-A5C6-E31F3E2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361B-A8DF-4DB1-890D-DA73F441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42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8D08C-8534-43CD-B941-F3210065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A8A2C9-98CD-4853-91F5-22CDE144D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877D14-ED98-4E8E-94B5-6E46E0DA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8A1-DE50-45FD-9288-CB29BC28205D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0A8B7-1EEA-4BFF-8F09-97313CA3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6F3677-48CD-41B1-A6C4-5F038C99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361B-A8DF-4DB1-890D-DA73F441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43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B7558-AB47-474F-A560-D8C0C3563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8B2FD3-1D5B-40D7-A7FD-16AE645E1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4686B7-BED4-40D9-A303-58234DDE0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8F2E2B-2C45-484E-AAAC-299F6BBF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8A1-DE50-45FD-9288-CB29BC28205D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9FC7DF-7D45-4F80-A7A5-9156D685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A89684-EFA8-4BCC-BD9C-F2C21BDB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361B-A8DF-4DB1-890D-DA73F441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43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FD146-6577-4961-801C-AA0AC4A1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48E3E6-482E-4ED7-9C52-13E26870F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40F297-7613-49B9-839A-62D5370B8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4407BE-5297-40E5-8E65-36608FEA5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39E8CC-F1A2-41CA-93BF-D42A7BCB1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1C3F5C-DEA2-41EC-9A10-83895A02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8A1-DE50-45FD-9288-CB29BC28205D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4AF9E1-3A1E-4AB3-957B-42071A8E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301751-A86C-49E2-A268-03514037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361B-A8DF-4DB1-890D-DA73F441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7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30291-C0A3-4864-BFDD-87553964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D79A8AC-F064-408D-B622-64F6031D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8A1-DE50-45FD-9288-CB29BC28205D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CC0624-13A7-43AE-8EE8-3366AB62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0DC615-AE01-4315-86D5-3D5B28AB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361B-A8DF-4DB1-890D-DA73F441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35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00B78F-206D-439E-94BD-FB95D7A3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8A1-DE50-45FD-9288-CB29BC28205D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14CA8B9-EC44-42C2-A3D8-BFF6745C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1FE8F8-EDF8-45DD-9FFA-B52203F1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361B-A8DF-4DB1-890D-DA73F441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8E7F8-4BC3-4CE4-879F-BA413BA21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F6E266-3BB8-4996-97A2-CA7E59D80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6BB25D-363C-41E1-9941-36CAAD6FE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458289-7A27-46C4-AAD2-7AF65FEE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8A1-DE50-45FD-9288-CB29BC28205D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809E09-D175-415B-9E04-A4D55BEC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4E6A31-CDCA-4FFD-8181-7D7CA197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361B-A8DF-4DB1-890D-DA73F441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9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1A938-8AB2-47B0-A0A5-AC78E4FF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7FDF44-7D22-4944-A6C5-03D0C42A6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0273CB-5784-4563-B351-3D66C89EE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73D708-A1A8-4B32-99F9-85115B04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A8A1-DE50-45FD-9288-CB29BC28205D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A7B24E-89E2-4205-AF53-867764E0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9BAD7F-1782-4F3D-8CBA-14C50E87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8361B-A8DF-4DB1-890D-DA73F441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95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7D958-8876-499C-BD15-2321D1D2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AB1487-FE5C-4042-B82A-E6709B73C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0ECEB-E4E0-4C84-AED0-5496F5976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A8A1-DE50-45FD-9288-CB29BC28205D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EBBCF6-D28D-4B55-A890-CE3265416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53F16-C33C-40BE-9685-D7308ECA6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8361B-A8DF-4DB1-890D-DA73F441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85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5C125-DE60-4E20-BFB2-26CFEEE69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6948"/>
            <a:ext cx="9144000" cy="594803"/>
          </a:xfrm>
        </p:spPr>
        <p:txBody>
          <a:bodyPr>
            <a:normAutofit fontScale="90000"/>
          </a:bodyPr>
          <a:lstStyle/>
          <a:p>
            <a:r>
              <a:rPr lang="ru-RU" dirty="0"/>
              <a:t>ЗДРАВСТВУЙТЕ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FD9AC0-F7A4-4942-8958-29BF639A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01052"/>
            <a:ext cx="9058183" cy="36842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Презентация от Яны Гагариной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8359016-F8F3-4C1C-8D33-92D5ECBFFC63}"/>
              </a:ext>
            </a:extLst>
          </p:cNvPr>
          <p:cNvCxnSpPr>
            <a:cxnSpLocks/>
          </p:cNvCxnSpPr>
          <p:nvPr/>
        </p:nvCxnSpPr>
        <p:spPr>
          <a:xfrm>
            <a:off x="3701988" y="1136342"/>
            <a:ext cx="4873841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3DEB7F-2111-41E4-9FBF-FFD67A93A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161" y="6090082"/>
            <a:ext cx="1680839" cy="76791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BE70A75-424B-4861-AE78-716C31B1B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31145"/>
            <a:ext cx="7758204" cy="35626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0C07E5-DDD7-4102-8384-EBDB8CAECAF4}"/>
              </a:ext>
            </a:extLst>
          </p:cNvPr>
          <p:cNvSpPr txBox="1"/>
          <p:nvPr/>
        </p:nvSpPr>
        <p:spPr>
          <a:xfrm>
            <a:off x="3937847" y="1928159"/>
            <a:ext cx="5344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Чему я научилась в 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DACDF58-15AB-4318-A25D-15BF6A209982}"/>
              </a:ext>
            </a:extLst>
          </p:cNvPr>
          <p:cNvCxnSpPr>
            <a:cxnSpLocks/>
          </p:cNvCxnSpPr>
          <p:nvPr/>
        </p:nvCxnSpPr>
        <p:spPr>
          <a:xfrm>
            <a:off x="7927759" y="2148396"/>
            <a:ext cx="0" cy="426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9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F750E-B2A8-4ED7-A1FF-5CD4FE871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5FE61A-1C47-4EFE-ACBC-AABF3B96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Кто я такая</a:t>
            </a:r>
          </a:p>
          <a:p>
            <a:r>
              <a:rPr lang="ru-RU" dirty="0"/>
              <a:t>Чему я научилась</a:t>
            </a:r>
          </a:p>
          <a:p>
            <a:r>
              <a:rPr lang="ru-RU" dirty="0"/>
              <a:t>Мой проект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F7E7A8-ECB9-42F3-A2C2-2906345DE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305" y="560434"/>
            <a:ext cx="5051089" cy="48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8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4494C-1EF8-45C1-8516-458FF918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я такая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6ACFBE-E119-4BE7-893A-C4F185C61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                                        В </a:t>
            </a:r>
            <a:r>
              <a:rPr lang="en-US" dirty="0"/>
              <a:t>K1BERone</a:t>
            </a:r>
            <a:r>
              <a:rPr lang="ru-RU" dirty="0"/>
              <a:t> я</a:t>
            </a:r>
            <a:r>
              <a:rPr lang="en-US" dirty="0"/>
              <a:t> </a:t>
            </a:r>
            <a:r>
              <a:rPr lang="ru-RU" dirty="0"/>
              <a:t>учусь 1 год </a:t>
            </a:r>
          </a:p>
          <a:p>
            <a:pPr marL="0" indent="0">
              <a:buNone/>
            </a:pPr>
            <a:r>
              <a:rPr lang="ru-RU" dirty="0"/>
              <a:t>                                     Меня зовут Яна и мне 11 лет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2D2B05-DB51-4D46-A0AA-C4BCCCC11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488" y="2915452"/>
            <a:ext cx="3645023" cy="364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3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C856F-E7E1-4D04-B257-9291EA04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Чему я </a:t>
            </a:r>
            <a:r>
              <a:rPr lang="ru-RU" dirty="0" err="1"/>
              <a:t>научяилась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F7DD6-803E-43CA-A83B-F95697AA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en-US" dirty="0" err="1"/>
              <a:t>Figma</a:t>
            </a:r>
            <a:r>
              <a:rPr lang="ru-RU" dirty="0"/>
              <a:t> я научилась создавать сайты, презентации и многое другое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31F863-7F69-4EA9-8E43-1F0747EC5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093" y="2393056"/>
            <a:ext cx="7288567" cy="409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74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8BBBB-3E7B-4C82-A5DE-EDF0157F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38" y="-162962"/>
            <a:ext cx="11660862" cy="1325563"/>
          </a:xfrm>
        </p:spPr>
        <p:txBody>
          <a:bodyPr>
            <a:noAutofit/>
          </a:bodyPr>
          <a:lstStyle/>
          <a:p>
            <a:r>
              <a:rPr lang="ru-RU" sz="4800" dirty="0"/>
              <a:t>Мой проект «косметическая студия СТОЛБ»</a:t>
            </a:r>
            <a:r>
              <a:rPr lang="en-US" sz="4800" dirty="0"/>
              <a:t> </a:t>
            </a:r>
            <a:r>
              <a:rPr lang="ru-RU" sz="4800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27D3FD6-0793-44E7-84B9-C881E9F39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783" y="1007108"/>
            <a:ext cx="7665372" cy="5725410"/>
          </a:xfrm>
        </p:spPr>
      </p:pic>
    </p:spTree>
    <p:extLst>
      <p:ext uri="{BB962C8B-B14F-4D97-AF65-F5344CB8AC3E}">
        <p14:creationId xmlns:p14="http://schemas.microsoft.com/office/powerpoint/2010/main" val="10506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048CC-684B-426E-9A17-3479038B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923" y="537141"/>
            <a:ext cx="2411994" cy="1325563"/>
          </a:xfrm>
        </p:spPr>
        <p:txBody>
          <a:bodyPr>
            <a:normAutofit/>
          </a:bodyPr>
          <a:lstStyle/>
          <a:p>
            <a:r>
              <a:rPr lang="en-US" sz="8000" dirty="0"/>
              <a:t>Tools</a:t>
            </a:r>
            <a:endParaRPr lang="ru-RU" sz="80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F74B17-A7CE-4F8E-8031-DE1C8B990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12" y="2317959"/>
            <a:ext cx="9143345" cy="163761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41E236-001E-46E7-9EA1-FB2CA731E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12" y="4010805"/>
            <a:ext cx="1817915" cy="1325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AFF32-DCEB-42A3-975B-349D774C391B}"/>
              </a:ext>
            </a:extLst>
          </p:cNvPr>
          <p:cNvSpPr txBox="1"/>
          <p:nvPr/>
        </p:nvSpPr>
        <p:spPr>
          <a:xfrm>
            <a:off x="1381841" y="5336368"/>
            <a:ext cx="9771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Это я использовала для своего сайта</a:t>
            </a:r>
          </a:p>
        </p:txBody>
      </p:sp>
    </p:spTree>
    <p:extLst>
      <p:ext uri="{BB962C8B-B14F-4D97-AF65-F5344CB8AC3E}">
        <p14:creationId xmlns:p14="http://schemas.microsoft.com/office/powerpoint/2010/main" val="365729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64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ЗДРАВСТВУЙТЕ</vt:lpstr>
      <vt:lpstr>Содержание</vt:lpstr>
      <vt:lpstr>Кто я такая</vt:lpstr>
      <vt:lpstr>Чему я научяилась</vt:lpstr>
      <vt:lpstr>Мой проект «косметическая студия СТОЛБ»  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ЗДРАВСТВУЙТЕ</dc:title>
  <dc:creator>user</dc:creator>
  <cp:lastModifiedBy>user</cp:lastModifiedBy>
  <cp:revision>7</cp:revision>
  <dcterms:created xsi:type="dcterms:W3CDTF">2025-05-16T22:20:08Z</dcterms:created>
  <dcterms:modified xsi:type="dcterms:W3CDTF">2025-05-16T23:53:08Z</dcterms:modified>
</cp:coreProperties>
</file>