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FAE46-E48B-4D57-9FB7-AD13936B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090D47-6C9D-4D6D-83C2-C3901973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F943C-0884-4516-A396-FC91F278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E3A5D-F597-4FBE-B633-EF112D98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66F2D-F43D-4511-8290-0E67AAC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7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45825-1BF0-4F30-BB3D-926A23AE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EA6AEE-794D-41CE-BCF5-CD2B841F6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55517-C0A4-4196-AD8E-59D55059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26B4D-CEDD-43DF-8927-1C9ABDE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F301A-8548-4F89-A826-C97EA259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1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C8CD33-3BA5-46EE-BB4C-F1333684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194950-A11A-4D73-A8B9-991062A3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9D635-15F2-4D94-956B-9C400566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E09CC-B4ED-4DD2-886A-24AE2219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A9905-C60C-4FB7-9C71-B8F9ED80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E5C4-91A8-4919-BAC0-D77AA1F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7445E-A0BA-467A-9F23-CB239E16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CB319-A3B6-4176-A47D-73F94DE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AF4E4-DB3F-461B-BD6B-7405A317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E0B2-F108-4336-BA31-94536C1D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5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DAB8-41B2-4D57-A5FF-7AF651DC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F5A0C9-2438-4573-8F09-7D0EFD1F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A3353-6499-4B66-89B8-2DA6055A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6B933-0B93-48CB-9210-86832DD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FF305-BD6E-4526-8578-F42B5125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4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E3A4C-D5BD-4EE5-8B4E-3C2FC075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F23B2-E69D-4CC3-B60F-D22D34CB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DE141-38C8-493C-AF24-1EAFF7B7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73B5DD-DF02-490C-8172-724771B5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89884-2339-4669-AEE1-9EC43383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85EA5F-36CE-48AD-A13F-9B7481C4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EBB55-C62B-42B3-9001-B7F4AD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4242A1-3B73-435B-9F80-D9BD2462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A5602-EA93-4C0F-82D2-03384A19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0713FF-D069-4F62-8943-636A1E4DA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47156A-FAA1-4D05-A3BF-573D27357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5E17F0-27AA-4CEE-970D-75BB41AE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075BBE-2B7B-4CA5-B21A-A8FA11BB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3F4F2F-C88A-4B3D-B676-76B96CC8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2CC22-2A16-4EB4-8842-A83D5FD8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AD716E-98E9-4802-AEAD-C2F5C2CA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D954E1-655C-4C38-B9BF-4E38A64D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0F6F47-8050-4D11-ACD9-7514A97B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6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AAD937-4A58-4970-9E40-863F35CA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E74756-1757-4C7F-92C8-EE350C1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FE9ABE-3D9C-4F0C-9DFF-A10AE53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06FCC-7C8C-426C-ACEA-128C203A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33B00-E9CA-45B3-BAF3-696C4E9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EF974-98ED-4C00-A488-FA93F59F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68B8DD-7D4B-48E0-BF5F-11A5BB55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1156E7-516F-4708-B40C-5E41B125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F29FE5-B8EE-4222-8F73-BB45299E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1995F-7B72-426F-BAF7-D127DB9C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4E9011-7CE8-4087-9A83-BC9281523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08C9B9-4183-444A-8779-6E9647F8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64D77-07CE-4EC6-9616-12E8BE9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E7708-C22A-4A26-B423-394F2C3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CC958-F341-4BFC-96DF-FDF3544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65074-7E57-4CC3-A99B-757224AF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31BB7-07B9-4056-891C-1428E7EF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CDCF2-3771-443E-81BD-13DF3EAC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B265-B19F-4715-BD76-CC78761FF9E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5C0BC-DDD8-4A75-B870-EFDBBA7A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72940-F59A-4501-BDDF-92BD781F1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6F0C-1EF4-4465-AC30-48627F0B3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88293-1051-47E4-90AF-48FD88FFE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Дизайн сайта в </a:t>
            </a:r>
            <a:br>
              <a:rPr lang="ru-RU" dirty="0"/>
            </a:br>
            <a:r>
              <a:rPr lang="en-US" dirty="0" err="1"/>
              <a:t>Figma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F9B48-6618-497B-9C43-E7E56E9FB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6648"/>
            <a:ext cx="9144000" cy="1655762"/>
          </a:xfrm>
        </p:spPr>
        <p:txBody>
          <a:bodyPr/>
          <a:lstStyle/>
          <a:p>
            <a:r>
              <a:rPr lang="ru-RU" dirty="0"/>
              <a:t>Андрюша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AAF50E-1C49-4B92-8BA5-C006B673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1712608"/>
            <a:ext cx="3639884" cy="40230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isometricOffAxis2Righ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873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C6269-EB3D-468E-AD3C-2A3CC07A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7E749-F740-4C57-8A24-CFC1E2C6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Мой проект</a:t>
            </a:r>
          </a:p>
        </p:txBody>
      </p:sp>
      <p:pic>
        <p:nvPicPr>
          <p:cNvPr id="1026" name="Picture 2" descr="Настольная лампа-Ночник Веселый Смайлик Harvey Ross Ball Table Lamp по цене  14 600 руб. купить в Москве с доставкой по России. Артикул: 43.973">
            <a:extLst>
              <a:ext uri="{FF2B5EF4-FFF2-40B4-BE49-F238E27FC236}">
                <a16:creationId xmlns:a16="http://schemas.microsoft.com/office/drawing/2014/main" id="{40D72E52-F351-4FEE-A78A-2F352630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15" y="-6297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2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999A5-7477-4244-AD36-FFAD603A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 я такой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BA67D-CB97-482A-9E5C-67B69D89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 зовут  Андрей в</a:t>
            </a:r>
            <a:r>
              <a:rPr lang="en-US" dirty="0"/>
              <a:t> k1ber one</a:t>
            </a:r>
            <a:r>
              <a:rPr lang="ru-RU" dirty="0"/>
              <a:t> я уже год мне 12 лет люблю играть в </a:t>
            </a:r>
            <a:r>
              <a:rPr lang="ru-RU" dirty="0" err="1"/>
              <a:t>роблокс</a:t>
            </a:r>
            <a:endParaRPr lang="ru-RU" dirty="0"/>
          </a:p>
          <a:p>
            <a:r>
              <a:rPr lang="ru-RU" dirty="0"/>
              <a:t>В этом году я научился работать в 	</a:t>
            </a:r>
            <a:r>
              <a:rPr lang="en-US" dirty="0" err="1"/>
              <a:t>figma</a:t>
            </a:r>
            <a:r>
              <a:rPr lang="ru-RU" dirty="0"/>
              <a:t>, компас 3</a:t>
            </a:r>
            <a:r>
              <a:rPr lang="en-US" dirty="0"/>
              <a:t>D</a:t>
            </a:r>
            <a:r>
              <a:rPr lang="ru-RU" dirty="0"/>
              <a:t> и много чего</a:t>
            </a:r>
          </a:p>
          <a:p>
            <a:pPr marL="0" indent="0">
              <a:buNone/>
            </a:pPr>
            <a:r>
              <a:rPr lang="ru-RU" dirty="0"/>
              <a:t> ещё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12393B-90B8-4A00-B122-D0C2FCD4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21" y="3117055"/>
            <a:ext cx="3620026" cy="37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9509D-A5EB-4C61-B53E-CE365E42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7DF33-E6AD-469B-915D-8BFC7E13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создал магазин все для </a:t>
            </a:r>
            <a:r>
              <a:rPr lang="ru-RU" b="1" dirty="0"/>
              <a:t>геймеров </a:t>
            </a:r>
          </a:p>
          <a:p>
            <a:r>
              <a:rPr lang="ru-RU" b="1" dirty="0"/>
              <a:t>Все качественно</a:t>
            </a:r>
          </a:p>
          <a:p>
            <a:r>
              <a:rPr lang="ru-RU" b="1" dirty="0"/>
              <a:t>И дешево по сравнению с </a:t>
            </a:r>
            <a:r>
              <a:rPr lang="ru-RU" b="1" dirty="0" err="1"/>
              <a:t>канкурентами</a:t>
            </a:r>
            <a:r>
              <a:rPr lang="ru-RU" b="1" dirty="0"/>
              <a:t>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7A7D3-E512-4700-8C6F-7CAE6393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3" y="3781275"/>
            <a:ext cx="4742954" cy="33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C7A9108-7F1D-4093-A786-F869D3B3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0183"/>
            <a:ext cx="4560906" cy="29183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145B8-E09D-4B45-A0AB-5AFFA37BF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2" y="0"/>
            <a:ext cx="6150041" cy="22330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89CFB9-CB94-423D-B35C-51A3D589E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623559" cy="23201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468825-DEDA-41D0-A465-047F91029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484" y="2320183"/>
            <a:ext cx="2503281" cy="248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53FF4-0C0B-4392-A859-342EE8625DA6}"/>
              </a:ext>
            </a:extLst>
          </p:cNvPr>
          <p:cNvSpPr txBox="1"/>
          <p:nvPr/>
        </p:nvSpPr>
        <p:spPr>
          <a:xfrm>
            <a:off x="5290483" y="4893875"/>
            <a:ext cx="2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2500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9FD039-3C14-494B-AEDF-8A7F60678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765" y="4371445"/>
            <a:ext cx="4089185" cy="24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0FF49-5273-4215-8206-42085E81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5E808-A9E4-42B3-B095-8BA67E0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74F200-CB49-485C-9B40-57FE094E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9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Дизайн сайта в  Figma</vt:lpstr>
      <vt:lpstr>Содержание</vt:lpstr>
      <vt:lpstr>Кто  я такой </vt:lpstr>
      <vt:lpstr>Мой проект </vt:lpstr>
      <vt:lpstr>Презентация PowerPoint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сайта в  Figma</dc:title>
  <dc:creator>user</dc:creator>
  <cp:lastModifiedBy>user</cp:lastModifiedBy>
  <cp:revision>14</cp:revision>
  <dcterms:created xsi:type="dcterms:W3CDTF">2025-05-17T05:32:17Z</dcterms:created>
  <dcterms:modified xsi:type="dcterms:W3CDTF">2025-05-24T05:47:54Z</dcterms:modified>
</cp:coreProperties>
</file>