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5" autoAdjust="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852A-3F8E-4DF1-B5D4-0F2D8082ACE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4CDE9-082F-42E9-8E0D-FE47697EB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0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4CDE9-082F-42E9-8E0D-FE47697EBD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5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36DD6-B8D0-419D-952A-CB66B9D5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5E7B95-6EB9-4433-93CE-84600E5EF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D3D2C-023B-426A-A9B6-08FBA577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337AF-72C0-4428-A2DB-9BAA0D87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E09FE-42D8-4FD2-A0BC-5150FC42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3398B-93CB-4C17-AB1B-A3C000D1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02C241-28E2-4740-AB5D-E297F2A5B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7F53F-2038-478D-AC01-EB8EADDA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1EFBC-CA64-4EEB-96A2-496128E3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70E538-6129-4011-A026-0C47017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438502-5CBB-4C52-B3BC-B0E19B18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5E5D6C-381A-41FD-9515-803C7D6A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901C0-7D3C-49AC-9AEA-8CEC7CEC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796CA-E33B-4B51-9D05-A1720601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A6299C-5E57-43E2-B32C-F976A371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94731-26F6-4749-A428-85EE0D2E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33CA1-35C7-4FC8-9719-693E8841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5ED36-DFE6-4D5E-867A-6EC254ED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B986E-D9E6-46FE-A036-C9A39D69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971B7-FA74-4AEF-8956-5AAA2C3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05A0A-13D4-4C7B-B377-8DA2CE5C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7E68B-E213-4380-942E-E2F1A642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EE357-5237-4B47-B413-3544BE92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B88A8-7299-496B-B9A6-4D7FB2F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5B886-DC48-41AD-86A8-2204AD3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CC4B8-620A-4D07-895C-B646FE7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1EF85-C749-4388-A564-1000D53B2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D78609-2630-4B77-95E9-959E56C8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A831C5-80E1-4809-9D7D-F6302D1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A1300-00CD-4CBA-9F26-58D6C5E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04A841-9687-4E63-8305-75538C3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5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30933-E779-4C70-9D68-1A7A12F0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8B362-856B-4935-9A35-09281F00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74544B-E616-45B5-A789-C22801C6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78A65E-9E49-4701-8E5F-580036A63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9C96F8-B12F-47DE-ADE7-3486E00B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D3F13E-A2A9-452C-AA04-C30E5F30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3F3D6B-04B9-475C-9BF4-F90CF1A3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725A7A-F76E-4F8D-AA96-A7C285A4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8517A-7FA6-430F-9289-0F73F01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901296-58AE-4116-B66D-7F07C0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81407C-AA50-4B2B-AAB0-5F21EA3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B2F6A5-4216-4D67-928E-9D71A9BC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0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133E7-4526-4813-8F06-69AF8E8E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428D57-6DD7-4A7A-B67B-167FDA36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0FF252-EFBF-44EE-BE56-34040D4D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A9F44-2771-4F3B-BEF4-DFCA3EE1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2117B-8A1D-4DC3-8AA4-4E6DD58D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2E34AA-C21A-4C6F-B9D1-076FC132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5CD57-6E1D-406C-9095-54D754EF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3E0225-99B9-4BA1-9E47-61CC60F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9F91F-3344-4E79-9A1F-F0082313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2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264CF-CA28-46F6-B178-352CAACD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AAD071-C761-474E-BD01-A4E99DA7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F3C74-6BF8-4BE1-8E81-5150ECF5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4840F4-5D22-4FEC-8820-5D0FC016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4E8BDD-2DAF-4E9E-A82E-E580B48A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9CFF9E-13A3-48EF-9ADB-6BBB862B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0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8535A-120E-42C6-9D14-DD4F6654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81CD0-E06B-42BE-A913-88CBC66E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91584-DE2F-4842-8619-0FE11F21D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39AD-5863-453E-92B2-D7791F472F1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1DD06-7353-4BD6-B30B-34567D1BE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6708D-FE67-472B-8337-DDBB2CFA9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E848-15A4-4811-8CA3-0669EB92C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C85C4-F1C0-4657-82D6-58C4AFF3A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моего проекта</a:t>
            </a:r>
            <a:r>
              <a:rPr lang="en-US" dirty="0"/>
              <a:t>:</a:t>
            </a:r>
            <a:r>
              <a:rPr lang="ru-RU" dirty="0"/>
              <a:t>компас 3</a:t>
            </a:r>
            <a:r>
              <a:rPr lang="en-US" dirty="0"/>
              <a:t>D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B7004-6D2A-47B5-8E68-BB01C2F69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Чевгун Михаил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3089B-CBF7-48BD-8EC6-5395D240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5" y="2641007"/>
            <a:ext cx="793102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7EB61-2C9D-4B43-B522-7062659E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042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Оглавление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06C574-EDDF-48E8-8C17-87CE79A2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420427"/>
            <a:ext cx="12191999" cy="5437573"/>
          </a:xfrm>
        </p:spPr>
        <p:txBody>
          <a:bodyPr/>
          <a:lstStyle/>
          <a:p>
            <a:r>
              <a:rPr lang="ru-RU" dirty="0"/>
              <a:t>1.Кто я</a:t>
            </a:r>
          </a:p>
          <a:p>
            <a:r>
              <a:rPr lang="ru-RU" dirty="0"/>
              <a:t>2.Основные инструменты </a:t>
            </a:r>
          </a:p>
          <a:p>
            <a:r>
              <a:rPr lang="ru-RU" dirty="0"/>
              <a:t>3.Для чего используется</a:t>
            </a:r>
          </a:p>
          <a:p>
            <a:r>
              <a:rPr lang="ru-RU" dirty="0"/>
              <a:t>4. 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90665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E9DF38-CA4B-4714-AADC-D1673464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9739"/>
          </a:xfrm>
        </p:spPr>
        <p:txBody>
          <a:bodyPr>
            <a:normAutofit/>
          </a:bodyPr>
          <a:lstStyle/>
          <a:p>
            <a:r>
              <a:rPr lang="ru-RU" dirty="0"/>
              <a:t>Кто 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F98E9-2F10-44B6-B7F5-A73F4D99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709739"/>
            <a:ext cx="12191999" cy="514826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Я Михаил Чевгун и делаю эту презентацию в </a:t>
            </a:r>
            <a:r>
              <a:rPr lang="en-US" sz="4000" dirty="0"/>
              <a:t>kiber1one</a:t>
            </a:r>
            <a:r>
              <a:rPr lang="ru-RU" sz="4000" dirty="0"/>
              <a:t>. Я хочу рассказать вам про эту программу она очень прикраса и довольно проста в использование.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247283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F56C19-E523-41E0-A395-AA3434EC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ru-RU" sz="2800" dirty="0"/>
              <a:t>Инструменты</a:t>
            </a:r>
          </a:p>
          <a:p>
            <a:pPr algn="l"/>
            <a:endParaRPr lang="ru-RU" sz="2800" dirty="0"/>
          </a:p>
          <a:p>
            <a:pPr algn="l"/>
            <a:endParaRPr lang="ru-RU" sz="2800" dirty="0"/>
          </a:p>
          <a:p>
            <a:pPr algn="l"/>
            <a:r>
              <a:rPr lang="ru-RU" sz="2800" dirty="0"/>
              <a:t>Отрезок-</a:t>
            </a:r>
          </a:p>
          <a:p>
            <a:pPr algn="l"/>
            <a:r>
              <a:rPr lang="ru-RU" sz="2800" dirty="0"/>
              <a:t>Вспомогательная прямая-</a:t>
            </a:r>
          </a:p>
          <a:p>
            <a:pPr algn="l"/>
            <a:r>
              <a:rPr lang="ru-RU" sz="2800" dirty="0"/>
              <a:t>Фаска-</a:t>
            </a:r>
          </a:p>
          <a:p>
            <a:pPr algn="l"/>
            <a:r>
              <a:rPr lang="ru-RU" sz="2800" dirty="0"/>
              <a:t>Скругление-</a:t>
            </a:r>
          </a:p>
          <a:p>
            <a:pPr algn="l"/>
            <a:r>
              <a:rPr lang="ru-RU" sz="2800" dirty="0"/>
              <a:t>Дуга-</a:t>
            </a:r>
          </a:p>
          <a:p>
            <a:pPr algn="l"/>
            <a:r>
              <a:rPr lang="ru-RU" sz="2800" dirty="0"/>
              <a:t>Окружность-</a:t>
            </a:r>
          </a:p>
          <a:p>
            <a:pPr algn="l"/>
            <a:r>
              <a:rPr lang="ru-RU" sz="2800" dirty="0"/>
              <a:t>Элемент выдавливания-</a:t>
            </a:r>
            <a:endParaRPr lang="en-US" sz="2800" dirty="0"/>
          </a:p>
          <a:p>
            <a:pPr algn="l"/>
            <a:r>
              <a:rPr lang="ru-RU" sz="2800" dirty="0"/>
              <a:t>Прямоугольник-</a:t>
            </a:r>
            <a:endParaRPr lang="en-US" sz="2800" dirty="0"/>
          </a:p>
          <a:p>
            <a:pPr algn="l"/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63BA58-0388-426B-BB29-79C6DFFD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31" y="1636841"/>
            <a:ext cx="1213521" cy="3569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A43F7-666C-489E-AC7B-E0F771D3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09" y="2173473"/>
            <a:ext cx="1500324" cy="3290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D2446A-9783-488C-AB0C-4EAE5333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36" y="2654801"/>
            <a:ext cx="955855" cy="356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50D23E-996E-47B5-90BA-A822146D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03" y="3179736"/>
            <a:ext cx="1439698" cy="3286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5E294E-E2CE-489A-BD02-7D877100D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15" y="3672761"/>
            <a:ext cx="963676" cy="3569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D63AD1-F823-4511-9E9A-19069E34F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1791" y="4135104"/>
            <a:ext cx="1439698" cy="4293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FA1765-7ABD-45C8-980C-DD2D84E0A1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04" y="4684527"/>
            <a:ext cx="1428645" cy="4026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5C66BC-3EEE-453D-AA8C-2007D24F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3958" y="5221159"/>
            <a:ext cx="1495889" cy="3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3A00EE-7C1A-4C78-A6EB-87C61936E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</p:spPr>
        <p:txBody>
          <a:bodyPr/>
          <a:lstStyle/>
          <a:p>
            <a:r>
              <a:rPr lang="ru-RU" dirty="0"/>
              <a:t>Это вал который я создал в программе КОМПАС 3</a:t>
            </a:r>
            <a:r>
              <a:rPr lang="en-US" dirty="0"/>
              <a:t>D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5E1948-71EC-4C3F-A123-6B4EF285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196"/>
            <a:ext cx="12192000" cy="3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69DA7-59A4-43B2-8C2E-22FA7AD5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может понадобится в</a:t>
            </a:r>
            <a:br>
              <a:rPr lang="ru-RU" dirty="0"/>
            </a:br>
            <a:r>
              <a:rPr lang="ru-RU" dirty="0"/>
              <a:t>Авиапромышленности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69D62-95A9-435A-BF99-D3D658C0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Для создания двигателей в самолёте</a:t>
            </a:r>
          </a:p>
          <a:p>
            <a:r>
              <a:rPr lang="ru-RU" sz="2400" dirty="0"/>
              <a:t>Для создания внутренних деталей</a:t>
            </a:r>
          </a:p>
          <a:p>
            <a:r>
              <a:rPr lang="ru-RU" sz="2400" dirty="0"/>
              <a:t>Для создания Бортовой системы электроснабжения летательных аппаратов</a:t>
            </a:r>
          </a:p>
        </p:txBody>
      </p:sp>
    </p:spTree>
    <p:extLst>
      <p:ext uri="{BB962C8B-B14F-4D97-AF65-F5344CB8AC3E}">
        <p14:creationId xmlns:p14="http://schemas.microsoft.com/office/powerpoint/2010/main" val="885480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98</Words>
  <Application>Microsoft Office PowerPoint</Application>
  <PresentationFormat>Широкоэкранный</PresentationFormat>
  <Paragraphs>26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Тема моего проекта:компас 3D </vt:lpstr>
      <vt:lpstr>Оглавление</vt:lpstr>
      <vt:lpstr>Кто я</vt:lpstr>
      <vt:lpstr>Презентация PowerPoint</vt:lpstr>
      <vt:lpstr>Презентация PowerPoint</vt:lpstr>
      <vt:lpstr>Для чего может понадобится в Авиапромышленности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моего проекта:компас 3D </dc:title>
  <dc:creator>user</dc:creator>
  <cp:lastModifiedBy>user</cp:lastModifiedBy>
  <cp:revision>9</cp:revision>
  <dcterms:created xsi:type="dcterms:W3CDTF">2025-05-10T06:40:51Z</dcterms:created>
  <dcterms:modified xsi:type="dcterms:W3CDTF">2025-05-18T02:55:59Z</dcterms:modified>
</cp:coreProperties>
</file>