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C8B5C-5EC7-40FE-B302-39531828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F9F781-6D43-4C48-9A37-65C5C0AED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D9AB11-13A0-4460-A1A6-49E8F8A51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445540-BC2D-4864-965E-08C07E1B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653C16-579D-4D94-9705-A3AACCD4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64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6C2D9-0B28-4A7F-8AB5-66405CF42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2CAF1D-4918-49B8-8DC8-292575054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05F8E8-271A-427D-A884-0CDBEA5E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977E34-5F32-4E38-936E-77AC670A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7894D8-180E-4A13-A177-C52B6D1F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78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82D0E6-C7B2-4272-8E68-60468CE4A1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C5351D1-F725-4576-8935-3C9D96550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1ADD46-9382-48BA-B858-FCDD3EAF5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6E91FA-1750-4879-8087-B31495AA2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AC05BF-D6AC-4923-9AA9-3EA18C66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2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09280B-76E8-4C65-99BD-644BA41E6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F7B63-1F2B-4EB3-B598-81791CDB1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A66EC0-C9B0-424D-8803-4E67B3461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3162B9-4CD2-4AF6-B275-CB23C444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B00417-FF83-4DA2-9F0D-F1300206F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78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EE99CA-F5E5-47F6-BAF6-A69964E7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11605A-0C1A-42E1-9C92-63584208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36B91A-4E44-4D06-AFFF-191751E51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9035C1-C65C-4A62-A9D8-6925FB2F9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8A8D3-7761-429A-8D16-332E4FB9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7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23725E-B37A-4DD8-B99C-FFB89341E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4DA50B-4556-40C7-A332-6082BD15E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5780B76-5FCC-48A7-8B73-E16388062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FC9D22-A575-425D-A63B-73C4A707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C1EA01-114A-4CBA-906A-879189B6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53E5B7-3BD3-40FC-A7D0-CAD5C66C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843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5C4CC-317A-44C4-AB82-77C2DB867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0A8B73-B5ED-47CC-9AB8-9082BA036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00FAD7-DE0D-4336-A198-66ECD8554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6832FA4-F4D7-4B8D-BAB8-76E1B105E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6A3B861-4C92-4F4E-AD76-2FF6D6605D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0BFAAB1-AE27-4D29-93D0-DEB7ED17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311874B-460D-4218-B2D5-F1B660370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548BFE-E024-4EE6-88EC-F987F75F4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6153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AAD05-1217-4FC7-8CCA-383EE045D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BE0550D-E27E-43A1-8E63-D9C47E42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107A8B-FB0B-4D06-98D1-4696F3B1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64918BA-0FCE-4E97-B39F-A52489F9C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308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0DD79B2-E1EA-41A5-8900-7381FE16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1B3FD9-7AA9-4970-A204-2366C608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03DA13-65C0-4C1D-8E83-02127CD8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3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33108-560E-44A9-BBEF-024F542CF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2F481C-3050-40F4-86F2-761C931D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685D35-CB14-4A72-A3F2-EA3EB522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3792A43-544C-482E-BABE-238A961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20DCE5-84BD-4B3C-A74C-45194AE5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56A624-9BF3-45C8-84CB-680AC7876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0621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146A44-66F4-49D3-916A-3969953CE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45DA306-6945-4CCB-A092-38F6509BC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213D60-DB2B-43C7-8DF9-DE45EB292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D8A95BC-5870-427E-A5D7-80FC497A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1796EF-A3F2-4C44-9620-4A94AC931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A544E0-14E7-4FD8-A4F7-17496C6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13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624AC5-FD0A-4092-A7B4-D852CE6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FD3335-3BEE-4B86-9E28-308C81FD5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AE5CFF-4D69-4C71-B046-46953B8EC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D4501-EAF1-42D2-B57D-290354F1FDE5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158B0A-36FE-4999-997C-E772E94514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A952E1-DC47-4906-924E-FF2679558D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8BFE-0917-4717-9225-6F6E8F65FC0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07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504676-F523-4FAF-A886-8F7938050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6447" y="-1318996"/>
            <a:ext cx="9144000" cy="2387600"/>
          </a:xfrm>
        </p:spPr>
        <p:txBody>
          <a:bodyPr/>
          <a:lstStyle/>
          <a:p>
            <a:r>
              <a:rPr lang="ru-RU" dirty="0" err="1"/>
              <a:t>Фигма</a:t>
            </a:r>
            <a:r>
              <a:rPr lang="ru-RU" dirty="0"/>
              <a:t> 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236CE4-3CB1-4713-ADB9-DEA2A91058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D4760C0-2957-495C-962B-2A71C714E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21" y="936101"/>
            <a:ext cx="10212279" cy="547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93B8B6-2D43-4436-BC30-AD781D04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Здравствуйте я Артем .я расскажу  про </a:t>
            </a:r>
            <a:r>
              <a:rPr lang="ru-RU" dirty="0" err="1"/>
              <a:t>фигму</a:t>
            </a:r>
            <a:r>
              <a:rPr lang="ru-RU" dirty="0"/>
              <a:t>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815A6D-985B-4286-8D66-BE9E1F5E6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2A0EBD-06AA-436A-ACC6-B2F0D8A1B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706" y="1161080"/>
            <a:ext cx="6687844" cy="501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992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6ABA65-6053-431A-B261-FA6AE755B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21" y="79125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dirty="0"/>
              <a:t> (</a:t>
            </a:r>
            <a:r>
              <a:rPr lang="ru-RU" dirty="0" err="1"/>
              <a:t>Фигма</a:t>
            </a:r>
            <a:r>
              <a:rPr lang="ru-RU" dirty="0"/>
              <a:t>) — это </a:t>
            </a:r>
            <a:r>
              <a:rPr lang="ru-RU" b="1" dirty="0"/>
              <a:t>графический онлайн-</a:t>
            </a:r>
            <a:r>
              <a:rPr lang="ru-RU" b="1" dirty="0" err="1"/>
              <a:t>редактор.</a:t>
            </a:r>
            <a:r>
              <a:rPr lang="ru-RU" dirty="0" err="1"/>
              <a:t>В</a:t>
            </a:r>
            <a:r>
              <a:rPr lang="ru-RU" dirty="0"/>
              <a:t> нём можно создать прототип сайта, интерфейс приложения.</a:t>
            </a:r>
            <a:br>
              <a:rPr lang="ru-RU" dirty="0"/>
            </a:br>
            <a:r>
              <a:rPr lang="ru-RU" dirty="0"/>
              <a:t>Я сделал </a:t>
            </a:r>
            <a:r>
              <a:rPr lang="ru-RU" dirty="0" err="1"/>
              <a:t>сацт</a:t>
            </a:r>
            <a:r>
              <a:rPr lang="ru-RU" dirty="0"/>
              <a:t> спорт магазина ,с вещами и 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3646284-AFB3-4DAE-AEA0-8F94C936B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1" y="2857295"/>
            <a:ext cx="1551732" cy="337149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2A93605-0850-4099-80F0-17B4D2888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240" y="3946866"/>
            <a:ext cx="2384251" cy="2384251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AB8528C-82BD-4226-AC07-9AC7331ECC28}"/>
              </a:ext>
            </a:extLst>
          </p:cNvPr>
          <p:cNvSpPr/>
          <p:nvPr/>
        </p:nvSpPr>
        <p:spPr>
          <a:xfrm>
            <a:off x="3628106" y="2679826"/>
            <a:ext cx="223651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5400" dirty="0"/>
              <a:t>вот он</a:t>
            </a:r>
          </a:p>
        </p:txBody>
      </p:sp>
    </p:spTree>
    <p:extLst>
      <p:ext uri="{BB962C8B-B14F-4D97-AF65-F5344CB8AC3E}">
        <p14:creationId xmlns:p14="http://schemas.microsoft.com/office/powerpoint/2010/main" val="3469987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1B8BC6-C8C7-438E-94B8-5FABBC7B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16460"/>
            <a:ext cx="10515600" cy="1059256"/>
          </a:xfrm>
        </p:spPr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ru-RU" dirty="0" err="1"/>
              <a:t>фигме</a:t>
            </a:r>
            <a:r>
              <a:rPr lang="ru-RU" dirty="0"/>
              <a:t> много инструментов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F0EA3-B2FD-41B4-A68D-455B4388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195" y="2062423"/>
            <a:ext cx="3038814" cy="447737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F3DD15C-A1E4-4F7D-8D21-E7FA8B7DC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708215" y="2954510"/>
            <a:ext cx="85475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Рабочая зона, внутри которой происходит разработка дизайна. Всё, что выходит за рамки фрейма, не отобразится при выгрузке итоговой картинки.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Группировка фреймов. Используется, когда на странице много фреймов и нужно показать их принадлежность друг к другу.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Позволяет создавать срезы из дизайн-макета для последующего экспорта.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Инструмент для создания векторных иллюстраций любой формы. Ещё можно использовать для вырезания объекта с картинки или фотографии.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Pencil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Рисование «от руки». 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Текстовые инструменты позволяют добавлять и редактировать текстовые блоки. Можно выбрать шрифт, размер, цвет и другие параметры текста. </a:t>
            </a:r>
            <a:r>
              <a:rPr lang="ru-RU" sz="1800" b="1" dirty="0" err="1"/>
              <a:t>Add</a:t>
            </a:r>
            <a:r>
              <a:rPr lang="ru-RU" sz="1800" b="1" dirty="0"/>
              <a:t> </a:t>
            </a:r>
            <a:r>
              <a:rPr lang="ru-RU" sz="1800" b="1" dirty="0" err="1"/>
              <a:t>comment</a:t>
            </a:r>
            <a:r>
              <a:rPr lang="ru-RU" sz="1800" dirty="0"/>
              <a:t>. Инструмент для комментирования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Picture background">
            <a:extLst>
              <a:ext uri="{FF2B5EF4-FFF2-40B4-BE49-F238E27FC236}">
                <a16:creationId xmlns:a16="http://schemas.microsoft.com/office/drawing/2014/main" id="{CCAD5098-97AA-4C9C-9657-38841850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515595">
            <a:off x="4208015" y="1806300"/>
            <a:ext cx="2815126" cy="78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20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4DC218-7A51-4DD3-BBE7-B44118DB9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57" y="-1131116"/>
            <a:ext cx="10515600" cy="2852737"/>
          </a:xfrm>
        </p:spPr>
        <p:txBody>
          <a:bodyPr/>
          <a:lstStyle/>
          <a:p>
            <a:r>
              <a:rPr lang="ru-RU" dirty="0"/>
              <a:t>Вот еще скриншоты с моего сайта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3E8C05-E6AC-4974-833A-7D38AA450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7AC26FB-39E8-4E10-9281-A2067C92D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87899">
            <a:off x="9295916" y="761612"/>
            <a:ext cx="2777945" cy="777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D0C317-4567-4368-980B-2220E2B3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59" y="1678519"/>
            <a:ext cx="2218900" cy="48472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2E1105-04F3-4C47-8338-80ED6294F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0191" y="1265061"/>
            <a:ext cx="2412745" cy="526066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FE78D61-5F49-4231-8E3E-FB7A3CC5B1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033" y="932156"/>
            <a:ext cx="2480842" cy="5379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40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A8C5A9-9C81-4A54-9046-5D5EDBE2F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14" y="-1184382"/>
            <a:ext cx="10515600" cy="2852737"/>
          </a:xfrm>
        </p:spPr>
        <p:txBody>
          <a:bodyPr/>
          <a:lstStyle/>
          <a:p>
            <a:r>
              <a:rPr lang="ru-RU" dirty="0"/>
              <a:t>Так же работают все кнопки (дальше ,назад и </a:t>
            </a:r>
            <a:r>
              <a:rPr lang="ru-RU" dirty="0" err="1"/>
              <a:t>тд</a:t>
            </a:r>
            <a:r>
              <a:rPr lang="ru-RU" dirty="0"/>
              <a:t>)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27F4D7-192B-456D-8D6E-9B50E056A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45883B-20E0-455C-8E68-10F6D2D4C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14" y="1580226"/>
            <a:ext cx="2243475" cy="489159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4FC565-CB6E-44B3-985F-4817C74C3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624" y="1988599"/>
            <a:ext cx="2036632" cy="437669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0E2FC2-101E-429D-BA81-D78851662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329" y="1988599"/>
            <a:ext cx="1893342" cy="41192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52F93C1-F8B9-4E86-9576-A03A4EC5A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007" y="1242875"/>
            <a:ext cx="2441100" cy="529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271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78</Words>
  <Application>Microsoft Office PowerPoint</Application>
  <PresentationFormat>Широкоэкранный</PresentationFormat>
  <Paragraphs>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Фигма  </vt:lpstr>
      <vt:lpstr>Здравствуйте я Артем .я расскажу  про фигму </vt:lpstr>
      <vt:lpstr> (Фигма) — это графический онлайн-редактор.В нём можно создать прототип сайта, интерфейс приложения. Я сделал сацт спорт магазина ,с вещами и д</vt:lpstr>
      <vt:lpstr>В фигме много инструментов</vt:lpstr>
      <vt:lpstr>Вот еще скриншоты с моего сайта</vt:lpstr>
      <vt:lpstr>Так же работают все кнопки (дальше ,назад и тд)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Фигма</dc:title>
  <dc:creator>KiberUser</dc:creator>
  <cp:lastModifiedBy>KiberUser</cp:lastModifiedBy>
  <cp:revision>5</cp:revision>
  <dcterms:created xsi:type="dcterms:W3CDTF">2025-05-10T06:56:51Z</dcterms:created>
  <dcterms:modified xsi:type="dcterms:W3CDTF">2025-05-17T06:46:55Z</dcterms:modified>
</cp:coreProperties>
</file>