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F56D-6D80-4035-87BC-CC25D7EBC7AA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359-EA04-4573-B92E-304DB6CAC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98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F56D-6D80-4035-87BC-CC25D7EBC7AA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359-EA04-4573-B92E-304DB6CAC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56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F56D-6D80-4035-87BC-CC25D7EBC7AA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359-EA04-4573-B92E-304DB6CAC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02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F56D-6D80-4035-87BC-CC25D7EBC7AA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359-EA04-4573-B92E-304DB6CAC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54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F56D-6D80-4035-87BC-CC25D7EBC7AA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359-EA04-4573-B92E-304DB6CAC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47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F56D-6D80-4035-87BC-CC25D7EBC7AA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359-EA04-4573-B92E-304DB6CAC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73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F56D-6D80-4035-87BC-CC25D7EBC7AA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359-EA04-4573-B92E-304DB6CAC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60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F56D-6D80-4035-87BC-CC25D7EBC7AA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359-EA04-4573-B92E-304DB6CAC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34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F56D-6D80-4035-87BC-CC25D7EBC7AA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359-EA04-4573-B92E-304DB6CAC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12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F56D-6D80-4035-87BC-CC25D7EBC7AA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359-EA04-4573-B92E-304DB6CAC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153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6F56D-6D80-4035-87BC-CC25D7EBC7AA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56359-EA04-4573-B92E-304DB6CAC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60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6F56D-6D80-4035-87BC-CC25D7EBC7AA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56359-EA04-4573-B92E-304DB6CACC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3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AC4502-8F4D-4AC2-B740-57CEEE5B7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448033"/>
          </a:xfrm>
        </p:spPr>
        <p:txBody>
          <a:bodyPr/>
          <a:lstStyle/>
          <a:p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Здравствуйте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627A81-89DF-43AA-8981-F1FCC4565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55124"/>
            <a:ext cx="9144000" cy="424678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Это моя презентация на тему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2D0963-928A-4464-BA07-33CFA9A77FF4}"/>
              </a:ext>
            </a:extLst>
          </p:cNvPr>
          <p:cNvSpPr txBox="1"/>
          <p:nvPr/>
        </p:nvSpPr>
        <p:spPr>
          <a:xfrm>
            <a:off x="0" y="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By</a:t>
            </a:r>
            <a:r>
              <a:rPr lang="ru-RU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:Устин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9C85BC4-FE87-4024-977A-E62E71213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849" y="1812022"/>
            <a:ext cx="6476301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16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587D68-1E8D-4EC0-8CA1-A6BFD14AE6D1}"/>
              </a:ext>
            </a:extLst>
          </p:cNvPr>
          <p:cNvSpPr txBox="1"/>
          <p:nvPr/>
        </p:nvSpPr>
        <p:spPr>
          <a:xfrm>
            <a:off x="2281806" y="255864"/>
            <a:ext cx="7357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На этой презентации я вам расскажу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4148D7-DD20-4E3A-A80D-0713C5EC326A}"/>
              </a:ext>
            </a:extLst>
          </p:cNvPr>
          <p:cNvSpPr txBox="1"/>
          <p:nvPr/>
        </p:nvSpPr>
        <p:spPr>
          <a:xfrm>
            <a:off x="234891" y="1321266"/>
            <a:ext cx="193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1.Кто я такой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?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46930F-4CDB-48B7-B786-23B5BB50E5FF}"/>
              </a:ext>
            </a:extLst>
          </p:cNvPr>
          <p:cNvSpPr txBox="1"/>
          <p:nvPr/>
        </p:nvSpPr>
        <p:spPr>
          <a:xfrm>
            <a:off x="234891" y="1832994"/>
            <a:ext cx="2575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.</a:t>
            </a:r>
            <a:r>
              <a:rPr lang="ru-RU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Основные инструменты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KOMPAS 3D</a:t>
            </a:r>
            <a:r>
              <a:rPr lang="ru-RU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B6C3B6-77F0-4032-9FD1-652EBA23DA3E}"/>
              </a:ext>
            </a:extLst>
          </p:cNvPr>
          <p:cNvSpPr txBox="1"/>
          <p:nvPr/>
        </p:nvSpPr>
        <p:spPr>
          <a:xfrm>
            <a:off x="234891" y="2611235"/>
            <a:ext cx="2013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3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.Мой проект в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KOMPAS 3D</a:t>
            </a:r>
            <a:endParaRPr lang="ru-RU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968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0A9DA0-D8CF-4DEF-99ED-F0A9E217A19B}"/>
              </a:ext>
            </a:extLst>
          </p:cNvPr>
          <p:cNvSpPr txBox="1"/>
          <p:nvPr/>
        </p:nvSpPr>
        <p:spPr>
          <a:xfrm>
            <a:off x="4177717" y="188752"/>
            <a:ext cx="35904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ru-RU" sz="4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.Кто я такой?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CCDE50-7CDF-4D09-B3AB-DABCAAB4565F}"/>
              </a:ext>
            </a:extLst>
          </p:cNvPr>
          <p:cNvSpPr txBox="1"/>
          <p:nvPr/>
        </p:nvSpPr>
        <p:spPr>
          <a:xfrm>
            <a:off x="402672" y="1287710"/>
            <a:ext cx="5754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Меня зовут Милько Устин , я занимаюсь в</a:t>
            </a:r>
            <a:r>
              <a:rPr lang="en-US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KIBER ONE</a:t>
            </a:r>
            <a:r>
              <a:rPr lang="ru-RU" sz="2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почти 1 год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C7165-3B29-4AEA-B8CC-7912A8D51A25}"/>
              </a:ext>
            </a:extLst>
          </p:cNvPr>
          <p:cNvSpPr txBox="1"/>
          <p:nvPr/>
        </p:nvSpPr>
        <p:spPr>
          <a:xfrm>
            <a:off x="6753138" y="3013501"/>
            <a:ext cx="5268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Помимо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KOMPAS 3D</a:t>
            </a:r>
            <a:r>
              <a:rPr lang="ru-RU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я изучил ещё очень много чего</a:t>
            </a:r>
          </a:p>
        </p:txBody>
      </p:sp>
    </p:spTree>
    <p:extLst>
      <p:ext uri="{BB962C8B-B14F-4D97-AF65-F5344CB8AC3E}">
        <p14:creationId xmlns:p14="http://schemas.microsoft.com/office/powerpoint/2010/main" val="2697496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777CCA-52EF-4196-8AF7-01BF0C7DF983}"/>
              </a:ext>
            </a:extLst>
          </p:cNvPr>
          <p:cNvSpPr txBox="1"/>
          <p:nvPr/>
        </p:nvSpPr>
        <p:spPr>
          <a:xfrm>
            <a:off x="3457662" y="213919"/>
            <a:ext cx="5132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Основными инструментами в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KOMPAS 3D </a:t>
            </a:r>
            <a:r>
              <a:rPr lang="ru-RU" sz="2000" dirty="0">
                <a:solidFill>
                  <a:schemeClr val="accent2">
                    <a:lumMod val="75000"/>
                  </a:schemeClr>
                </a:solidFill>
              </a:rPr>
              <a:t>которыми я сам пользовался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4CB1EB-D497-44C2-A068-77A027073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56" y="2311297"/>
            <a:ext cx="1320730" cy="35117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E66B4C-E6FB-4112-92A5-607270434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56" y="1749235"/>
            <a:ext cx="1615406" cy="3511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ECDB9A-9E3D-43F5-9EBC-321416EFD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55" y="2936148"/>
            <a:ext cx="1202223" cy="29199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C481B1-EACB-4A48-AD11-5A93325DBB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855" y="3429000"/>
            <a:ext cx="1202223" cy="3246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E42691-BB27-467B-9F42-8C41792ED030}"/>
              </a:ext>
            </a:extLst>
          </p:cNvPr>
          <p:cNvSpPr txBox="1"/>
          <p:nvPr/>
        </p:nvSpPr>
        <p:spPr>
          <a:xfrm>
            <a:off x="2256638" y="1749235"/>
            <a:ext cx="3649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-используется для обозначения направления или ориентации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A8239-9D03-4F76-BAF6-53B6D4D9C687}"/>
              </a:ext>
            </a:extLst>
          </p:cNvPr>
          <p:cNvSpPr txBox="1"/>
          <p:nvPr/>
        </p:nvSpPr>
        <p:spPr>
          <a:xfrm>
            <a:off x="2039586" y="2272455"/>
            <a:ext cx="5011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-относится к операциям, позволяющим работать с кривыми, например, сплайнами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60FD1D-FC87-415A-B93C-9C14E6E2A80D}"/>
              </a:ext>
            </a:extLst>
          </p:cNvPr>
          <p:cNvSpPr txBox="1"/>
          <p:nvPr/>
        </p:nvSpPr>
        <p:spPr>
          <a:xfrm>
            <a:off x="1891716" y="2889153"/>
            <a:ext cx="4379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-вырезания отверстий или полостей в уже существующем объеме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D30164-719A-4DEF-88D3-DF7E900FFED6}"/>
              </a:ext>
            </a:extLst>
          </p:cNvPr>
          <p:cNvSpPr txBox="1"/>
          <p:nvPr/>
        </p:nvSpPr>
        <p:spPr>
          <a:xfrm>
            <a:off x="1921078" y="3412373"/>
            <a:ext cx="3917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-операция, позволяющая создавать 3</a:t>
            </a:r>
            <a:r>
              <a:rPr lang="en-US" sz="1400" dirty="0"/>
              <a:t>D-</a:t>
            </a:r>
            <a:r>
              <a:rPr lang="ru-RU" sz="1400" dirty="0"/>
              <a:t>объекты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64606D8-90B5-4AED-9F90-5FF765C52A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855" y="3901544"/>
            <a:ext cx="1202222" cy="3246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870BC3-A85A-4D33-ACB2-CB1393FA8004}"/>
              </a:ext>
            </a:extLst>
          </p:cNvPr>
          <p:cNvSpPr txBox="1"/>
          <p:nvPr/>
        </p:nvSpPr>
        <p:spPr>
          <a:xfrm>
            <a:off x="1866549" y="3884715"/>
            <a:ext cx="4026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-инструмент для создания геометрической фигуры – круга</a:t>
            </a:r>
          </a:p>
        </p:txBody>
      </p:sp>
    </p:spTree>
    <p:extLst>
      <p:ext uri="{BB962C8B-B14F-4D97-AF65-F5344CB8AC3E}">
        <p14:creationId xmlns:p14="http://schemas.microsoft.com/office/powerpoint/2010/main" val="21663870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E82B9E-7BE8-4C55-9429-A948A7D8793E}"/>
              </a:ext>
            </a:extLst>
          </p:cNvPr>
          <p:cNvSpPr txBox="1"/>
          <p:nvPr/>
        </p:nvSpPr>
        <p:spPr>
          <a:xfrm>
            <a:off x="4892180" y="0"/>
            <a:ext cx="2407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Мой проект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15BCB0-A5CA-42A7-B71E-CC9E06568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29" y="1685925"/>
            <a:ext cx="2924175" cy="34861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0AADFB-D877-4D53-9CA2-746722FEA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330" y="1685925"/>
            <a:ext cx="2924176" cy="34861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C35766-1068-4BCC-BF41-514CF0CCE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654" y="1685925"/>
            <a:ext cx="2702085" cy="354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7884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F8D248-D7CC-4AE6-9C3E-9BB5F4BB1CDD}"/>
              </a:ext>
            </a:extLst>
          </p:cNvPr>
          <p:cNvSpPr txBox="1"/>
          <p:nvPr/>
        </p:nvSpPr>
        <p:spPr>
          <a:xfrm>
            <a:off x="3776444" y="213919"/>
            <a:ext cx="4639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Спасибо за внимание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2871215-5A6D-43D6-B1A6-9EC176C71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760" y="1015068"/>
            <a:ext cx="5821959" cy="36827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EFA54A-C44D-4EAE-864F-21CF036FBE90}"/>
              </a:ext>
            </a:extLst>
          </p:cNvPr>
          <p:cNvSpPr txBox="1"/>
          <p:nvPr/>
        </p:nvSpPr>
        <p:spPr>
          <a:xfrm flipH="1">
            <a:off x="4945659" y="5138148"/>
            <a:ext cx="2297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Всем пока</a:t>
            </a:r>
          </a:p>
        </p:txBody>
      </p:sp>
    </p:spTree>
    <p:extLst>
      <p:ext uri="{BB962C8B-B14F-4D97-AF65-F5344CB8AC3E}">
        <p14:creationId xmlns:p14="http://schemas.microsoft.com/office/powerpoint/2010/main" val="3279420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123</Words>
  <Application>Microsoft Office PowerPoint</Application>
  <PresentationFormat>Широкоэкранный</PresentationFormat>
  <Paragraphs>19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Здравствуйте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Здравствуйте</dc:title>
  <dc:creator>user</dc:creator>
  <cp:lastModifiedBy>user</cp:lastModifiedBy>
  <cp:revision>8</cp:revision>
  <dcterms:created xsi:type="dcterms:W3CDTF">2025-05-17T05:31:56Z</dcterms:created>
  <dcterms:modified xsi:type="dcterms:W3CDTF">2025-05-17T06:39:48Z</dcterms:modified>
</cp:coreProperties>
</file>