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47972-DCAF-4687-A9A5-8696406B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7177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figma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CC9B3-29A6-44B7-B5DA-C7B85EAFE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743200"/>
            <a:ext cx="8689976" cy="595223"/>
          </a:xfrm>
        </p:spPr>
        <p:txBody>
          <a:bodyPr/>
          <a:lstStyle/>
          <a:p>
            <a:r>
              <a:rPr lang="ru-RU" cap="none" dirty="0"/>
              <a:t>Делал Санитаров Игорь.</a:t>
            </a:r>
          </a:p>
        </p:txBody>
      </p:sp>
    </p:spTree>
    <p:extLst>
      <p:ext uri="{BB962C8B-B14F-4D97-AF65-F5344CB8AC3E}">
        <p14:creationId xmlns:p14="http://schemas.microsoft.com/office/powerpoint/2010/main" val="404714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12F77-DAED-4E96-B6C3-1E2341C1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4"/>
            <a:ext cx="10351752" cy="775950"/>
          </a:xfrm>
        </p:spPr>
        <p:txBody>
          <a:bodyPr/>
          <a:lstStyle/>
          <a:p>
            <a:r>
              <a:rPr lang="ru-RU" cap="none" dirty="0"/>
              <a:t>Что такое </a:t>
            </a:r>
            <a:r>
              <a:rPr lang="en-US" cap="none" dirty="0" err="1"/>
              <a:t>Figma</a:t>
            </a:r>
            <a:r>
              <a:rPr lang="ru-RU" cap="none" dirty="0"/>
              <a:t>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CE398B-3E99-44F9-B6A1-07AF5EAA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124" y="2147977"/>
            <a:ext cx="10351752" cy="2256561"/>
          </a:xfrm>
        </p:spPr>
        <p:txBody>
          <a:bodyPr/>
          <a:lstStyle/>
          <a:p>
            <a:r>
              <a:rPr lang="ru-RU" b="1" dirty="0" err="1">
                <a:effectLst/>
              </a:rPr>
              <a:t>Figma</a:t>
            </a:r>
            <a:r>
              <a:rPr lang="ru-RU" b="1" dirty="0">
                <a:effectLst/>
              </a:rPr>
              <a:t> («</a:t>
            </a:r>
            <a:r>
              <a:rPr lang="ru-RU" b="1" dirty="0" err="1">
                <a:effectLst/>
              </a:rPr>
              <a:t>Фигма</a:t>
            </a:r>
            <a:r>
              <a:rPr lang="ru-RU" b="1" dirty="0">
                <a:effectLst/>
              </a:rPr>
              <a:t>»)</a:t>
            </a:r>
            <a:r>
              <a:rPr lang="ru-RU" dirty="0">
                <a:effectLst/>
              </a:rPr>
              <a:t> — </a:t>
            </a:r>
            <a:r>
              <a:rPr lang="ru-RU" b="1" dirty="0">
                <a:effectLst/>
              </a:rPr>
              <a:t>это графический онлайн-редактор для совместной работы</a:t>
            </a:r>
            <a:r>
              <a:rPr lang="ru-RU" dirty="0">
                <a:effectLst/>
              </a:rPr>
              <a:t>. В нём можно создать прототип сайта, интерфейс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08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79465-E054-4A17-9836-06BFBD8D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последний проект(</a:t>
            </a:r>
            <a:r>
              <a:rPr lang="ru-RU" dirty="0" err="1"/>
              <a:t>двен</a:t>
            </a:r>
            <a:r>
              <a:rPr lang="ru-RU" dirty="0"/>
              <a:t> части, </a:t>
            </a:r>
            <a:r>
              <a:rPr lang="ru-RU" dirty="0" err="1"/>
              <a:t>потому-что</a:t>
            </a:r>
            <a:r>
              <a:rPr lang="ru-RU" dirty="0"/>
              <a:t> не влезло)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FDBF52-CBB3-4CFE-B9DD-F4DDF53FC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2" y="2202032"/>
            <a:ext cx="4340044" cy="24412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F39BAF-C476-4E74-80C8-52C792593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762" y="2303253"/>
            <a:ext cx="4340046" cy="244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1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58335-DD05-4EA0-82C8-430CFB16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я использовал?</a:t>
            </a:r>
          </a:p>
        </p:txBody>
      </p:sp>
    </p:spTree>
    <p:extLst>
      <p:ext uri="{BB962C8B-B14F-4D97-AF65-F5344CB8AC3E}">
        <p14:creationId xmlns:p14="http://schemas.microsoft.com/office/powerpoint/2010/main" val="378646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C72BC-4585-4BCF-8DC9-6583381D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93" y="212784"/>
            <a:ext cx="10364452" cy="1586381"/>
          </a:xfrm>
        </p:spPr>
        <p:txBody>
          <a:bodyPr/>
          <a:lstStyle/>
          <a:p>
            <a:r>
              <a:rPr lang="en-US" dirty="0" err="1"/>
              <a:t>FRame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9352AC-7971-46AD-80F9-92240F408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93" y="2507968"/>
            <a:ext cx="10364452" cy="3246409"/>
          </a:xfrm>
        </p:spPr>
        <p:txBody>
          <a:bodyPr/>
          <a:lstStyle/>
          <a:p>
            <a:r>
              <a:rPr lang="ru-RU" dirty="0"/>
              <a:t>Самая основная функция, с помощью которой создаётся весь проект</a:t>
            </a:r>
          </a:p>
        </p:txBody>
      </p:sp>
    </p:spTree>
    <p:extLst>
      <p:ext uri="{BB962C8B-B14F-4D97-AF65-F5344CB8AC3E}">
        <p14:creationId xmlns:p14="http://schemas.microsoft.com/office/powerpoint/2010/main" val="251645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AB68F-DF49-458E-98D6-53161A5B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63" y="586596"/>
            <a:ext cx="10351752" cy="1552756"/>
          </a:xfrm>
        </p:spPr>
        <p:txBody>
          <a:bodyPr/>
          <a:lstStyle/>
          <a:p>
            <a:r>
              <a:rPr lang="ru-RU" dirty="0" err="1"/>
              <a:t>теКСТ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6F036F-3C4D-4061-944F-878664C8B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3209027"/>
            <a:ext cx="10351752" cy="1816614"/>
          </a:xfrm>
        </p:spPr>
        <p:txBody>
          <a:bodyPr/>
          <a:lstStyle/>
          <a:p>
            <a:r>
              <a:rPr lang="ru-RU" dirty="0"/>
              <a:t>Функция, при которой можно писать текст.</a:t>
            </a:r>
          </a:p>
        </p:txBody>
      </p:sp>
    </p:spTree>
    <p:extLst>
      <p:ext uri="{BB962C8B-B14F-4D97-AF65-F5344CB8AC3E}">
        <p14:creationId xmlns:p14="http://schemas.microsoft.com/office/powerpoint/2010/main" val="426952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71065-0703-435D-866C-FF712577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836335"/>
          </a:xfrm>
        </p:spPr>
        <p:txBody>
          <a:bodyPr/>
          <a:lstStyle/>
          <a:p>
            <a:r>
              <a:rPr lang="ru-RU" dirty="0" err="1"/>
              <a:t>ФИгуры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073C4E-039F-4672-947B-88A93CB8D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2389517"/>
            <a:ext cx="10351752" cy="2636123"/>
          </a:xfrm>
        </p:spPr>
        <p:txBody>
          <a:bodyPr/>
          <a:lstStyle/>
          <a:p>
            <a:r>
              <a:rPr lang="ru-RU" dirty="0"/>
              <a:t>Просто геометрические фигуры</a:t>
            </a:r>
          </a:p>
        </p:txBody>
      </p:sp>
    </p:spTree>
    <p:extLst>
      <p:ext uri="{BB962C8B-B14F-4D97-AF65-F5344CB8AC3E}">
        <p14:creationId xmlns:p14="http://schemas.microsoft.com/office/powerpoint/2010/main" val="358966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CDAD0-6E2D-4624-8F51-9CC30BA5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4"/>
            <a:ext cx="10351752" cy="1526448"/>
          </a:xfrm>
        </p:spPr>
        <p:txBody>
          <a:bodyPr/>
          <a:lstStyle/>
          <a:p>
            <a:r>
              <a:rPr lang="ru-RU" dirty="0"/>
              <a:t>Ручка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C5B760-960F-4725-BEE4-3BA147EEA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менять между ручкой и карандашом</a:t>
            </a:r>
          </a:p>
        </p:txBody>
      </p:sp>
    </p:spTree>
    <p:extLst>
      <p:ext uri="{BB962C8B-B14F-4D97-AF65-F5344CB8AC3E}">
        <p14:creationId xmlns:p14="http://schemas.microsoft.com/office/powerpoint/2010/main" val="260501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E773B2-61C6-48C9-B878-94665B6F7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47" y="3096726"/>
            <a:ext cx="10351905" cy="9693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7E7BCC-C940-441C-ADE7-C271608BD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7037"/>
            <a:ext cx="6078024" cy="455265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CA0A31-A445-4B86-BEA0-C7E254F1C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978" y="737724"/>
            <a:ext cx="5943601" cy="44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14921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25</TotalTime>
  <Words>59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Tw Cen MT</vt:lpstr>
      <vt:lpstr>Капля</vt:lpstr>
      <vt:lpstr>figma</vt:lpstr>
      <vt:lpstr>Что такое Figma?</vt:lpstr>
      <vt:lpstr>Мой последний проект(двен части, потому-что не влезло)</vt:lpstr>
      <vt:lpstr>Что я использовал?</vt:lpstr>
      <vt:lpstr>FRame</vt:lpstr>
      <vt:lpstr>теКСТ</vt:lpstr>
      <vt:lpstr>ФИгуры</vt:lpstr>
      <vt:lpstr>Ручка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figma</dc:title>
  <dc:creator>user</dc:creator>
  <cp:lastModifiedBy>user</cp:lastModifiedBy>
  <cp:revision>3</cp:revision>
  <dcterms:created xsi:type="dcterms:W3CDTF">2025-05-10T06:41:00Z</dcterms:created>
  <dcterms:modified xsi:type="dcterms:W3CDTF">2025-05-10T07:06:58Z</dcterms:modified>
</cp:coreProperties>
</file>