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73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4971D1E-AC4A-436E-B4DD-B78B7832CE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745D47-17FC-4ABE-B3C9-E3D6A67357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8B24-E6DC-4309-87C4-1A7727D3A9B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6610B0-7B74-4BF8-B6BA-A47C7BA558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7A5418-FE52-4A4D-835D-31CCEB09B1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04AD-F30C-4D5A-801C-3FA0204ED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540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44CC-86E3-4B59-AF01-2E8A6C6ABC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6B3B9D6-52A4-4F96-A107-DF46DF832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44CC-86E3-4B59-AF01-2E8A6C6ABC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B9D6-52A4-4F96-A107-DF46DF832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0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44CC-86E3-4B59-AF01-2E8A6C6ABC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B9D6-52A4-4F96-A107-DF46DF832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07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44CC-86E3-4B59-AF01-2E8A6C6ABC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B9D6-52A4-4F96-A107-DF46DF832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10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44CC-86E3-4B59-AF01-2E8A6C6ABC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B9D6-52A4-4F96-A107-DF46DF832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88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44CC-86E3-4B59-AF01-2E8A6C6ABC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B9D6-52A4-4F96-A107-DF46DF832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5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44CC-86E3-4B59-AF01-2E8A6C6ABC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B9D6-52A4-4F96-A107-DF46DF832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0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44CC-86E3-4B59-AF01-2E8A6C6ABC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B9D6-52A4-4F96-A107-DF46DF832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2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44CC-86E3-4B59-AF01-2E8A6C6ABC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B9D6-52A4-4F96-A107-DF46DF832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6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44CC-86E3-4B59-AF01-2E8A6C6ABC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B9D6-52A4-4F96-A107-DF46DF832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06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6644CC-86E3-4B59-AF01-2E8A6C6ABC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B9D6-52A4-4F96-A107-DF46DF832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644CC-86E3-4B59-AF01-2E8A6C6ABC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B3B9D6-52A4-4F96-A107-DF46DF832CA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93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42404-AC79-43DE-9A36-2099D7FB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74095"/>
            <a:ext cx="9144000" cy="2387600"/>
          </a:xfrm>
        </p:spPr>
        <p:txBody>
          <a:bodyPr/>
          <a:lstStyle/>
          <a:p>
            <a:r>
              <a:rPr lang="ru-RU" dirty="0"/>
              <a:t>здравствуйте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CE2BA0-7123-4F13-8FBD-E91671A3F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314" y="2382838"/>
            <a:ext cx="10029372" cy="1655762"/>
          </a:xfrm>
        </p:spPr>
        <p:txBody>
          <a:bodyPr/>
          <a:lstStyle/>
          <a:p>
            <a:r>
              <a:rPr lang="ru-RU" dirty="0"/>
              <a:t>Меня зовут Денис</a:t>
            </a:r>
          </a:p>
          <a:p>
            <a:r>
              <a:rPr lang="ru-RU" dirty="0"/>
              <a:t>за этот год  я узнал что такое </a:t>
            </a:r>
            <a:r>
              <a:rPr lang="en-US" dirty="0" err="1"/>
              <a:t>AsEprite,Thunkabel</a:t>
            </a:r>
            <a:r>
              <a:rPr lang="ru-RU" dirty="0"/>
              <a:t> И МНОГО ДРУГОЕ.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36E7E12-F635-49A0-92AA-9008A166E531}"/>
              </a:ext>
            </a:extLst>
          </p:cNvPr>
          <p:cNvGrpSpPr/>
          <p:nvPr/>
        </p:nvGrpSpPr>
        <p:grpSpPr>
          <a:xfrm>
            <a:off x="3812973" y="6167632"/>
            <a:ext cx="8480627" cy="690368"/>
            <a:chOff x="376238" y="420883"/>
            <a:chExt cx="8480627" cy="690368"/>
          </a:xfrm>
        </p:grpSpPr>
        <p:pic>
          <p:nvPicPr>
            <p:cNvPr id="5" name="Рисунок 2">
              <a:extLst>
                <a:ext uri="{FF2B5EF4-FFF2-40B4-BE49-F238E27FC236}">
                  <a16:creationId xmlns:a16="http://schemas.microsoft.com/office/drawing/2014/main" id="{C0A88EBA-B8FF-47CE-B82D-E9FE6F931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40FD596C-AB60-4F92-8484-E860A10317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734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576B3-009D-4FD0-9CC6-EF0CF526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936" y="4100169"/>
            <a:ext cx="6475594" cy="1049235"/>
          </a:xfrm>
        </p:spPr>
        <p:txBody>
          <a:bodyPr/>
          <a:lstStyle/>
          <a:p>
            <a:r>
              <a:rPr lang="ru-RU" dirty="0"/>
              <a:t>лупа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0EA83A-9A4D-46BC-AF2A-1C86AD5D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70" y="3389414"/>
            <a:ext cx="2919429" cy="29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87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A735A-11A3-4733-B4AE-DC7955BC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28515"/>
            <a:ext cx="5180194" cy="1049235"/>
          </a:xfrm>
        </p:spPr>
        <p:txBody>
          <a:bodyPr>
            <a:normAutofit fontScale="90000"/>
          </a:bodyPr>
          <a:lstStyle/>
          <a:p>
            <a:r>
              <a:rPr lang="ru-RU" dirty="0"/>
              <a:t>1-заливка</a:t>
            </a:r>
            <a:br>
              <a:rPr lang="ru-RU" dirty="0"/>
            </a:br>
            <a:r>
              <a:rPr lang="ru-RU" dirty="0"/>
              <a:t>2-градиент (плавный переход 2-х </a:t>
            </a:r>
            <a:r>
              <a:rPr lang="ru-RU" dirty="0" err="1"/>
              <a:t>цветорв</a:t>
            </a:r>
            <a:r>
              <a:rPr lang="ru-RU" dirty="0"/>
              <a:t>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2B5D4E-FAF0-455F-AD76-05B4A130E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3448878" cy="15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221C6-FF19-4992-A8D0-527580B7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3829773"/>
            <a:ext cx="5618344" cy="1049235"/>
          </a:xfrm>
        </p:spPr>
        <p:txBody>
          <a:bodyPr/>
          <a:lstStyle/>
          <a:p>
            <a:r>
              <a:rPr lang="ru-RU" dirty="0"/>
              <a:t>РАЗМЫТИЕ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97AB85-7589-4697-8D29-260CCB70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44" y="2953324"/>
            <a:ext cx="2909906" cy="28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57199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AFF4A-753C-48C5-819D-C70B62D0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ЭКРАН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B58279-FA8D-4B3D-A742-AA23D1C71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21E0B-3E6E-4B49-AAC2-A6D007BA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сделать новый слайд(кадр)? Вот: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397AB-7EA2-45CF-AE71-2E60844D382A}"/>
              </a:ext>
            </a:extLst>
          </p:cNvPr>
          <p:cNvSpPr txBox="1"/>
          <p:nvPr/>
        </p:nvSpPr>
        <p:spPr>
          <a:xfrm>
            <a:off x="2889504" y="2286000"/>
            <a:ext cx="403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 надо нажать на кадр или букву </a:t>
            </a:r>
            <a:r>
              <a:rPr lang="en-US" dirty="0"/>
              <a:t>f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98CB24-0F1C-4856-906C-85FD137C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310" y="3129935"/>
            <a:ext cx="3478653" cy="1079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995BD6-333E-417D-9C33-9CCA60076C40}"/>
              </a:ext>
            </a:extLst>
          </p:cNvPr>
          <p:cNvSpPr txBox="1"/>
          <p:nvPr/>
        </p:nvSpPr>
        <p:spPr>
          <a:xfrm>
            <a:off x="3191256" y="4956048"/>
            <a:ext cx="230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ru-RU" dirty="0"/>
              <a:t>надо нажать на создать новый кадр или </a:t>
            </a:r>
            <a:r>
              <a:rPr lang="ru-RU" dirty="0" err="1"/>
              <a:t>сочитание</a:t>
            </a:r>
            <a:r>
              <a:rPr lang="ru-RU" dirty="0"/>
              <a:t> </a:t>
            </a:r>
            <a:r>
              <a:rPr lang="en-US" dirty="0"/>
              <a:t>ALT</a:t>
            </a:r>
            <a:r>
              <a:rPr lang="ru-RU" dirty="0"/>
              <a:t>+ </a:t>
            </a:r>
            <a:r>
              <a:rPr lang="en-US" dirty="0"/>
              <a:t>N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EE388F-BF57-4B92-8F0C-51B77D99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36" y="6241713"/>
            <a:ext cx="8676221" cy="544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9235C4-6601-40A7-8A16-DF98792D1280}"/>
              </a:ext>
            </a:extLst>
          </p:cNvPr>
          <p:cNvSpPr txBox="1"/>
          <p:nvPr/>
        </p:nvSpPr>
        <p:spPr>
          <a:xfrm>
            <a:off x="7534656" y="2788920"/>
            <a:ext cx="416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P.S:</a:t>
            </a:r>
            <a:r>
              <a:rPr lang="ru-RU" dirty="0"/>
              <a:t>что бы удалить надо нажать </a:t>
            </a:r>
            <a:r>
              <a:rPr lang="en-US" dirty="0"/>
              <a:t>ALT+C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6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07C5B-52B6-453A-BA8F-65C3B72B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также я расскажу основные работы с </a:t>
            </a:r>
            <a:r>
              <a:rPr lang="en-US" dirty="0" err="1"/>
              <a:t>thunkable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9655C8-732B-44CC-8ADE-FC874C4E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0" y="2286890"/>
            <a:ext cx="11438270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3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309D-F3B5-4F09-AF39-2A3DA94B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база(</a:t>
            </a:r>
            <a:r>
              <a:rPr lang="ru-RU" dirty="0" err="1"/>
              <a:t>кнопка,текст,увелечение,изооброжение,текстовой</a:t>
            </a:r>
            <a:r>
              <a:rPr lang="ru-RU" dirty="0"/>
              <a:t> </a:t>
            </a:r>
            <a:r>
              <a:rPr lang="ru-RU" dirty="0" err="1"/>
              <a:t>ввод,выделенние,макет</a:t>
            </a:r>
            <a:r>
              <a:rPr lang="ru-RU" dirty="0"/>
              <a:t> (по моему некому не нужное))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9A8361-4B73-48C5-B3D2-3C26FA06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78" y="2169656"/>
            <a:ext cx="3938528" cy="468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6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38BB-483E-4C98-87DC-90ADA44A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Данные(простой </a:t>
            </a:r>
            <a:r>
              <a:rPr lang="ru-RU" dirty="0" err="1"/>
              <a:t>список,список</a:t>
            </a:r>
            <a:r>
              <a:rPr lang="ru-RU" dirty="0"/>
              <a:t> </a:t>
            </a:r>
            <a:r>
              <a:rPr lang="ru-RU" dirty="0" err="1"/>
              <a:t>просмотров,стека</a:t>
            </a:r>
            <a:r>
              <a:rPr lang="ru-RU" dirty="0"/>
              <a:t> просмотра 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97CE41-43BE-4BBE-A15F-392E1E40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18" y="2461599"/>
            <a:ext cx="6732634" cy="27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15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29F31-5AF4-4C09-980C-560CEDB2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Ввод(</a:t>
            </a:r>
            <a:r>
              <a:rPr lang="ru-RU" dirty="0" err="1"/>
              <a:t>переключатель,ползунок,флажок,дата</a:t>
            </a:r>
            <a:r>
              <a:rPr lang="ru-RU" dirty="0"/>
              <a:t> </a:t>
            </a:r>
            <a:r>
              <a:rPr lang="ru-RU" dirty="0" err="1"/>
              <a:t>ввода,ведение</a:t>
            </a:r>
            <a:r>
              <a:rPr lang="ru-RU" dirty="0"/>
              <a:t> времени)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0C29CB-BACC-41CC-A1CE-958BF2D5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84" y="3429000"/>
            <a:ext cx="255305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2388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0CA6A-7DF6-4FDF-92B9-0ACEA4D7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также я вам </a:t>
            </a:r>
            <a:r>
              <a:rPr lang="ru-RU" dirty="0" err="1"/>
              <a:t>покожу</a:t>
            </a:r>
            <a:r>
              <a:rPr lang="ru-RU" dirty="0"/>
              <a:t> что как </a:t>
            </a:r>
            <a:r>
              <a:rPr lang="ru-RU" dirty="0" err="1"/>
              <a:t>выглидит</a:t>
            </a:r>
            <a:r>
              <a:rPr lang="ru-RU" dirty="0"/>
              <a:t> кнопки и </a:t>
            </a:r>
            <a:r>
              <a:rPr lang="ru-RU" dirty="0" err="1"/>
              <a:t>т.д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D5AA7C-FE33-460D-B32A-C1B7F6A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08" y="1999063"/>
            <a:ext cx="3153215" cy="6287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076B45-9A75-4E6C-9576-29A50EBB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40" y="2075274"/>
            <a:ext cx="3191320" cy="4763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C59C6F-B9D9-4E0B-A7FC-FD5828055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78" y="3109119"/>
            <a:ext cx="3219899" cy="31817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2B5E20-02BC-4548-960A-5FB1455CE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832" y="1986067"/>
            <a:ext cx="3010320" cy="495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5E600F-AD25-41E7-ADED-F2FE688CD44A}"/>
              </a:ext>
            </a:extLst>
          </p:cNvPr>
          <p:cNvSpPr txBox="1"/>
          <p:nvPr/>
        </p:nvSpPr>
        <p:spPr>
          <a:xfrm>
            <a:off x="1880615" y="6290913"/>
            <a:ext cx="74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фото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C1634AA-6DAA-4502-A8F1-4F612898D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059" y="3658621"/>
            <a:ext cx="857370" cy="647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F3D2F2-BC86-4583-863F-53E2390531A5}"/>
              </a:ext>
            </a:extLst>
          </p:cNvPr>
          <p:cNvSpPr txBox="1"/>
          <p:nvPr/>
        </p:nvSpPr>
        <p:spPr>
          <a:xfrm>
            <a:off x="4582668" y="4306411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ползунок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930A7FD-BA80-4F5B-8323-FE337214A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650" y="3284339"/>
            <a:ext cx="1848108" cy="1438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8AFA4F-DAC7-45CD-B32A-4E83F3A62C2C}"/>
              </a:ext>
            </a:extLst>
          </p:cNvPr>
          <p:cNvSpPr txBox="1"/>
          <p:nvPr/>
        </p:nvSpPr>
        <p:spPr>
          <a:xfrm>
            <a:off x="6479896" y="4722815"/>
            <a:ext cx="135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 ввода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77EE913-68D8-4080-8A7A-863137C51F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2928" y="2864514"/>
            <a:ext cx="1991003" cy="19338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E2ED13-9E7F-4FFF-9E12-39712312D0D3}"/>
              </a:ext>
            </a:extLst>
          </p:cNvPr>
          <p:cNvSpPr txBox="1"/>
          <p:nvPr/>
        </p:nvSpPr>
        <p:spPr>
          <a:xfrm>
            <a:off x="8893670" y="4798359"/>
            <a:ext cx="9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флажок</a:t>
            </a:r>
          </a:p>
        </p:txBody>
      </p:sp>
    </p:spTree>
    <p:extLst>
      <p:ext uri="{BB962C8B-B14F-4D97-AF65-F5344CB8AC3E}">
        <p14:creationId xmlns:p14="http://schemas.microsoft.com/office/powerpoint/2010/main" val="13604459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83C8F-85A6-47D0-84E0-C661CC34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Я вам расскажу про 2 вещи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97886-E97E-4733-9B9D-F215C249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1- это </a:t>
            </a:r>
            <a:r>
              <a:rPr lang="en-US" dirty="0" err="1"/>
              <a:t>Aseprite</a:t>
            </a:r>
            <a:endParaRPr lang="ru-RU" dirty="0"/>
          </a:p>
          <a:p>
            <a:r>
              <a:rPr lang="ru-RU" dirty="0"/>
              <a:t>2-это </a:t>
            </a:r>
            <a:r>
              <a:rPr lang="en-US" dirty="0" err="1"/>
              <a:t>Thunkabel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35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4F064-A4C3-4146-B85F-2B06A650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00449" y="-4724399"/>
            <a:ext cx="20078700" cy="17907000"/>
          </a:xfrm>
        </p:spPr>
        <p:txBody>
          <a:bodyPr/>
          <a:lstStyle/>
          <a:p>
            <a:r>
              <a:rPr lang="ru-RU" dirty="0"/>
              <a:t>Спасибо за просмотр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5B96F54-0611-4173-9570-35265DDC5688}"/>
              </a:ext>
            </a:extLst>
          </p:cNvPr>
          <p:cNvGrpSpPr/>
          <p:nvPr/>
        </p:nvGrpSpPr>
        <p:grpSpPr>
          <a:xfrm>
            <a:off x="-1104900" y="323850"/>
            <a:ext cx="12839700" cy="2343150"/>
            <a:chOff x="376238" y="420883"/>
            <a:chExt cx="8480627" cy="690368"/>
          </a:xfrm>
        </p:grpSpPr>
        <p:pic>
          <p:nvPicPr>
            <p:cNvPr id="4" name="Рисунок 2">
              <a:extLst>
                <a:ext uri="{FF2B5EF4-FFF2-40B4-BE49-F238E27FC236}">
                  <a16:creationId xmlns:a16="http://schemas.microsoft.com/office/drawing/2014/main" id="{2ECBA386-AF69-41B8-B011-E21745B2E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2">
              <a:extLst>
                <a:ext uri="{FF2B5EF4-FFF2-40B4-BE49-F238E27FC236}">
                  <a16:creationId xmlns:a16="http://schemas.microsoft.com/office/drawing/2014/main" id="{CAF6F297-9B74-4742-8A25-43F6EB0BE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4821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B28D-DD4B-4966-9088-73350393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36" y="93319"/>
            <a:ext cx="9291215" cy="1648854"/>
          </a:xfrm>
        </p:spPr>
        <p:txBody>
          <a:bodyPr>
            <a:normAutofit fontScale="90000"/>
          </a:bodyPr>
          <a:lstStyle/>
          <a:p>
            <a:r>
              <a:rPr lang="en-US" dirty="0"/>
              <a:t>Aseprite-</a:t>
            </a:r>
            <a:r>
              <a:rPr lang="ru-RU" dirty="0"/>
              <a:t>это мультипликационное приложение в котором можно сделать абсолютно всё!</a:t>
            </a:r>
            <a:br>
              <a:rPr lang="ru-RU" dirty="0"/>
            </a:br>
            <a:r>
              <a:rPr lang="ru-RU" dirty="0"/>
              <a:t>Моя тема анимации – «Жизнь»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2C244A-8A46-4DD0-A9A8-4CE43B571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43" y="1917954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93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02D48-5021-4E71-8A43-AF2E17B5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СЕЙЧАС Я ВАМ расскажу основы работы с</a:t>
            </a:r>
            <a:br>
              <a:rPr lang="ru-RU" dirty="0"/>
            </a:br>
            <a:r>
              <a:rPr lang="en-US" dirty="0" err="1"/>
              <a:t>Aseprite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92CC8E2-64C5-4498-BFD4-DA722D0EB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15" y="2815022"/>
            <a:ext cx="6283970" cy="3449638"/>
          </a:xfrm>
        </p:spPr>
      </p:pic>
    </p:spTree>
    <p:extLst>
      <p:ext uri="{BB962C8B-B14F-4D97-AF65-F5344CB8AC3E}">
        <p14:creationId xmlns:p14="http://schemas.microsoft.com/office/powerpoint/2010/main" val="16320476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1418A-7187-488C-A1DC-6095101F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323" y="2201737"/>
            <a:ext cx="5294494" cy="1879374"/>
          </a:xfrm>
        </p:spPr>
        <p:txBody>
          <a:bodyPr>
            <a:normAutofit/>
          </a:bodyPr>
          <a:lstStyle/>
          <a:p>
            <a:r>
              <a:rPr lang="ru-RU" dirty="0"/>
              <a:t>ГАММА ЦВЕТОВ-</a:t>
            </a:r>
            <a:br>
              <a:rPr lang="ru-RU" dirty="0"/>
            </a:br>
            <a:r>
              <a:rPr lang="ru-RU" dirty="0"/>
              <a:t>Нужна нам, ЧТОБЫ выбрать заранее заготовленные цвета</a:t>
            </a:r>
          </a:p>
        </p:txBody>
      </p:sp>
      <p:pic>
        <p:nvPicPr>
          <p:cNvPr id="3" name="Объект 3">
            <a:extLst>
              <a:ext uri="{FF2B5EF4-FFF2-40B4-BE49-F238E27FC236}">
                <a16:creationId xmlns:a16="http://schemas.microsoft.com/office/drawing/2014/main" id="{E6661213-F79E-4F7E-BC4B-F3CE0BB1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AEA74F-85B2-4A23-9CBF-1FA6A768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99" y="1492969"/>
            <a:ext cx="3610003" cy="300833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1C588-50CD-4FE0-87CC-8FD3B642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700" y="1816915"/>
            <a:ext cx="4989694" cy="2360449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ВЫДЕЛЕНИЕ –</a:t>
            </a:r>
            <a:br>
              <a:rPr lang="ru-RU" dirty="0"/>
            </a:br>
            <a:r>
              <a:rPr lang="ru-RU" dirty="0"/>
              <a:t>Служит для того, чтобы выделить нужную нам область и передвинуть</a:t>
            </a:r>
            <a:r>
              <a:rPr lang="en-US" dirty="0"/>
              <a:t>/</a:t>
            </a:r>
            <a:r>
              <a:rPr lang="ru-RU" dirty="0"/>
              <a:t>удалить её</a:t>
            </a:r>
          </a:p>
        </p:txBody>
      </p:sp>
    </p:spTree>
    <p:extLst>
      <p:ext uri="{BB962C8B-B14F-4D97-AF65-F5344CB8AC3E}">
        <p14:creationId xmlns:p14="http://schemas.microsoft.com/office/powerpoint/2010/main" val="267406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38758-66AD-4061-ADEC-19779A42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621" y="2827429"/>
            <a:ext cx="6627994" cy="1049235"/>
          </a:xfrm>
        </p:spPr>
        <p:txBody>
          <a:bodyPr/>
          <a:lstStyle/>
          <a:p>
            <a:r>
              <a:rPr lang="ru-RU" dirty="0"/>
              <a:t>1-карандаш</a:t>
            </a:r>
            <a:br>
              <a:rPr lang="ru-RU" dirty="0"/>
            </a:br>
            <a:r>
              <a:rPr lang="ru-RU" dirty="0"/>
              <a:t>2-балон с краской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45868C-40E5-4429-A1D2-AF278083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7" y="332079"/>
            <a:ext cx="4817303" cy="22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CAD2B1-041C-42E0-B840-94C5BBB4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57" y="1443028"/>
            <a:ext cx="4646794" cy="464679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E25CA-F121-406A-8122-B35FAF9B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0" y="3429000"/>
            <a:ext cx="6113644" cy="1200150"/>
          </a:xfrm>
        </p:spPr>
        <p:txBody>
          <a:bodyPr/>
          <a:lstStyle/>
          <a:p>
            <a:r>
              <a:rPr lang="ru-RU" dirty="0"/>
              <a:t>ластик</a:t>
            </a:r>
          </a:p>
        </p:txBody>
      </p:sp>
    </p:spTree>
    <p:extLst>
      <p:ext uri="{BB962C8B-B14F-4D97-AF65-F5344CB8AC3E}">
        <p14:creationId xmlns:p14="http://schemas.microsoft.com/office/powerpoint/2010/main" val="286438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0D66D-65F1-4566-9E41-1F9BA7D5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550" y="3985869"/>
            <a:ext cx="3713344" cy="1049235"/>
          </a:xfrm>
        </p:spPr>
        <p:txBody>
          <a:bodyPr/>
          <a:lstStyle/>
          <a:p>
            <a:r>
              <a:rPr lang="ru-RU" dirty="0"/>
              <a:t>пипетка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17D206-CAE3-4F7B-AB77-46BF78F4F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61" y="616734"/>
            <a:ext cx="6206379" cy="56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4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Галерея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246</TotalTime>
  <Words>179</Words>
  <Application>Microsoft Office PowerPoint</Application>
  <PresentationFormat>Широкоэкранный</PresentationFormat>
  <Paragraphs>31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Rockwell</vt:lpstr>
      <vt:lpstr>Wingdings</vt:lpstr>
      <vt:lpstr>Галерея</vt:lpstr>
      <vt:lpstr>здравствуйте</vt:lpstr>
      <vt:lpstr>            Я вам расскажу про 2 вещи </vt:lpstr>
      <vt:lpstr>Aseprite-это мультипликационное приложение в котором можно сделать абсолютно всё! Моя тема анимации – «Жизнь»</vt:lpstr>
      <vt:lpstr>СЕЙЧАС Я ВАМ расскажу основы работы с Aseprite</vt:lpstr>
      <vt:lpstr>ГАММА ЦВЕТОВ- Нужна нам, ЧТОБЫ выбрать заранее заготовленные цвета</vt:lpstr>
      <vt:lpstr>ВЫДЕЛЕНИЕ – Служит для того, чтобы выделить нужную нам область и передвинуть/удалить её</vt:lpstr>
      <vt:lpstr>1-карандаш 2-балон с краской</vt:lpstr>
      <vt:lpstr>ластик</vt:lpstr>
      <vt:lpstr>пипетка</vt:lpstr>
      <vt:lpstr>лупа</vt:lpstr>
      <vt:lpstr>1-заливка 2-градиент (плавный переход 2-х цветорв)</vt:lpstr>
      <vt:lpstr>РАЗМЫТИЕ</vt:lpstr>
      <vt:lpstr>ГЛАВНЫЙ ЭКРАН</vt:lpstr>
      <vt:lpstr>Как сделать новый слайд(кадр)? Вот:</vt:lpstr>
      <vt:lpstr>А также я расскажу основные работы с thunkable</vt:lpstr>
      <vt:lpstr>база(кнопка,текст,увелечение,изооброжение,текстовой ввод,выделенние,макет (по моему некому не нужное))</vt:lpstr>
      <vt:lpstr>Данные(простой список,список просмотров,стека просмотра )</vt:lpstr>
      <vt:lpstr>Ввод(переключатель,ползунок,флажок,дата ввода,ведение времени)</vt:lpstr>
      <vt:lpstr>А также я вам покожу что как выглидит кнопки и т.д</vt:lpstr>
      <vt:lpstr>Спасибо за просмотр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</dc:title>
  <dc:creator>user</dc:creator>
  <cp:lastModifiedBy>user</cp:lastModifiedBy>
  <cp:revision>27</cp:revision>
  <dcterms:created xsi:type="dcterms:W3CDTF">2025-04-27T03:09:54Z</dcterms:created>
  <dcterms:modified xsi:type="dcterms:W3CDTF">2025-05-18T03:34:18Z</dcterms:modified>
</cp:coreProperties>
</file>