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292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70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97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815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090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642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24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573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87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7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01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59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32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68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21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10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96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D0F9EC-66D7-48A2-BA74-CEB2A32A337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4828C-830F-4D79-9070-73CBABA528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090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9730FF-84C3-42A6-8CFE-63AD8DBBD6F6}"/>
              </a:ext>
            </a:extLst>
          </p:cNvPr>
          <p:cNvSpPr txBox="1"/>
          <p:nvPr/>
        </p:nvSpPr>
        <p:spPr>
          <a:xfrm>
            <a:off x="914400" y="1033669"/>
            <a:ext cx="10588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FF0000"/>
                </a:solidFill>
              </a:rPr>
              <a:t>МОЙ ПРОЕКТ О  СИСТЕМА «ИСПОЛНИТЕЛЬ!!!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D97908-635E-43EC-BF62-5E08A4C8A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80000"/>
            <a:ext cx="4916557" cy="48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1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DCD81-CB71-4332-B719-656F7D4C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071283"/>
          </a:xfrm>
        </p:spPr>
        <p:txBody>
          <a:bodyPr/>
          <a:lstStyle/>
          <a:p>
            <a:r>
              <a:rPr lang="ru-RU" dirty="0"/>
              <a:t>Ведение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A1255C-816B-4741-A71B-FDEB421AE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745" y="2066171"/>
            <a:ext cx="8946541" cy="4195481"/>
          </a:xfrm>
        </p:spPr>
        <p:txBody>
          <a:bodyPr/>
          <a:lstStyle/>
          <a:p>
            <a:r>
              <a:rPr lang="ru-RU" dirty="0"/>
              <a:t>Я Иван Попов мне 10 лет, я  учусь в Лицей «СИГМА» я уже год в </a:t>
            </a:r>
            <a:r>
              <a:rPr lang="en-US" dirty="0"/>
              <a:t>KiberOne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21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6467D-8661-4609-B08B-14AFC94B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чем я буду рассказывать?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DA6C74-3B0E-4EFD-8CF1-BCC0298D7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буду рассказывать о Система «Исполнитель»</a:t>
            </a:r>
          </a:p>
        </p:txBody>
      </p:sp>
    </p:spTree>
    <p:extLst>
      <p:ext uri="{BB962C8B-B14F-4D97-AF65-F5344CB8AC3E}">
        <p14:creationId xmlns:p14="http://schemas.microsoft.com/office/powerpoint/2010/main" val="13614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A1225-7379-4B58-BA4A-3C1062C1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14290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ru-RU" dirty="0"/>
              <a:t>Какие инструменты есть в Исполнителе 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5B62A-126A-4D75-A97D-954584497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01" y="2052918"/>
            <a:ext cx="10773882" cy="4195481"/>
          </a:xfrm>
        </p:spPr>
        <p:txBody>
          <a:bodyPr/>
          <a:lstStyle/>
          <a:p>
            <a:r>
              <a:rPr lang="ru-RU" dirty="0"/>
              <a:t>   Есть черепашка,робот и чертежник.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A546F3-93D5-4927-AD6D-5D50D919A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773" y="2618801"/>
            <a:ext cx="1304027" cy="10107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818FF3-C930-46D7-9CE8-0D9466805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25" y="2550834"/>
            <a:ext cx="1003462" cy="10107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712E55-DC97-4976-9C66-0DEC0CA53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712" y="2550834"/>
            <a:ext cx="896140" cy="10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76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57669-7C3D-4BA0-A3CC-976F8858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330" y="452718"/>
            <a:ext cx="9404723" cy="1400530"/>
          </a:xfrm>
        </p:spPr>
        <p:txBody>
          <a:bodyPr/>
          <a:lstStyle/>
          <a:p>
            <a:r>
              <a:rPr lang="ru-RU" dirty="0"/>
              <a:t>Что такое система «Исполнитель»?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55E22E-618B-442E-96E8-D76B96C66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2052918"/>
            <a:ext cx="9559523" cy="4195481"/>
          </a:xfrm>
        </p:spPr>
        <p:txBody>
          <a:bodyPr/>
          <a:lstStyle/>
          <a:p>
            <a:r>
              <a:rPr lang="ru-RU" dirty="0"/>
              <a:t>Что это такое? Система Исполнители — это </a:t>
            </a:r>
            <a:r>
              <a:rPr lang="ru-RU" b="1" dirty="0"/>
              <a:t>учебное приложение  для начального обучения по теме «Алгоритмы и исполнители» в школьном курсе информатики</a:t>
            </a:r>
            <a:r>
              <a:rPr lang="ru-RU" dirty="0"/>
              <a:t>. Исполнители (Робот, Чертёжник и Черепаха) выполняют программу, которая вводится в текстовом редакторе.</a:t>
            </a:r>
          </a:p>
        </p:txBody>
      </p:sp>
    </p:spTree>
    <p:extLst>
      <p:ext uri="{BB962C8B-B14F-4D97-AF65-F5344CB8AC3E}">
        <p14:creationId xmlns:p14="http://schemas.microsoft.com/office/powerpoint/2010/main" val="319956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186C3-CD95-41F8-A260-68C8B360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1" y="1320936"/>
            <a:ext cx="9404723" cy="1400530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9F157C-324D-4663-94F0-AAAC58364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0" y="2624024"/>
            <a:ext cx="8294689" cy="26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38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236</TotalTime>
  <Words>107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Презентация PowerPoint</vt:lpstr>
      <vt:lpstr>Ведение </vt:lpstr>
      <vt:lpstr>О чем я буду рассказывать?</vt:lpstr>
      <vt:lpstr> Какие инструменты есть в Исполнителе ? </vt:lpstr>
      <vt:lpstr>Что такое система «Исполнитель»?</vt:lpstr>
      <vt:lpstr>Спасибо за внимание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KiberUser</dc:creator>
  <cp:lastModifiedBy>KiberUser</cp:lastModifiedBy>
  <cp:revision>14</cp:revision>
  <dcterms:created xsi:type="dcterms:W3CDTF">2025-05-04T03:14:16Z</dcterms:created>
  <dcterms:modified xsi:type="dcterms:W3CDTF">2025-05-18T04:59:32Z</dcterms:modified>
</cp:coreProperties>
</file>