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9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3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0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5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8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7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1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30D6-3393-4AFA-8101-3009840E05CC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E86CE-FE59-4E1D-A9FF-886F929C3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53ED7-E82B-469D-BC3A-6ACAE4145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229" y="2404534"/>
            <a:ext cx="3178628" cy="1646302"/>
          </a:xfrm>
        </p:spPr>
        <p:txBody>
          <a:bodyPr/>
          <a:lstStyle/>
          <a:p>
            <a:r>
              <a:rPr lang="ru-RU" dirty="0" err="1"/>
              <a:t>Здарасте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1C3000-7080-47E1-8A4C-BB3B37500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Сегодня я </a:t>
            </a:r>
            <a:r>
              <a:rPr lang="ru-RU" dirty="0" err="1"/>
              <a:t>ваня</a:t>
            </a:r>
            <a:r>
              <a:rPr lang="ru-RU" dirty="0"/>
              <a:t> вам </a:t>
            </a:r>
            <a:r>
              <a:rPr lang="ru-RU" dirty="0" err="1"/>
              <a:t>раскожу</a:t>
            </a:r>
            <a:r>
              <a:rPr lang="ru-RU" dirty="0"/>
              <a:t> про черепашку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DACCE-BE75-4CA8-BEAD-3CE20EAA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57B1-38AA-47D8-9B0F-C8112E84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930400"/>
            <a:ext cx="11179628" cy="3880773"/>
          </a:xfrm>
        </p:spPr>
        <p:txBody>
          <a:bodyPr>
            <a:normAutofit/>
          </a:bodyPr>
          <a:lstStyle/>
          <a:p>
            <a:pPr lvl="3"/>
            <a:r>
              <a:rPr lang="ru-RU" sz="4800" dirty="0"/>
              <a:t>Короче немного о </a:t>
            </a:r>
            <a:r>
              <a:rPr lang="ru-RU" sz="4800" dirty="0" err="1"/>
              <a:t>бомне</a:t>
            </a:r>
            <a:r>
              <a:rPr lang="ru-RU" sz="4800" dirty="0"/>
              <a:t> я Ваня мне 11 лет </a:t>
            </a:r>
            <a:r>
              <a:rPr lang="ru-RU" sz="4800" dirty="0" err="1"/>
              <a:t>ия</a:t>
            </a:r>
            <a:r>
              <a:rPr lang="ru-RU" sz="4800" dirty="0"/>
              <a:t> в 4 </a:t>
            </a:r>
            <a:r>
              <a:rPr lang="ru-RU" sz="4800" dirty="0" err="1"/>
              <a:t>класе</a:t>
            </a:r>
            <a:r>
              <a:rPr lang="ru-RU" sz="4800" dirty="0"/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303853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D555A-7656-4A1B-8B2A-42EF8090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</a:t>
            </a:r>
            <a:r>
              <a:rPr lang="ru-RU" dirty="0" err="1"/>
              <a:t>сейчяс</a:t>
            </a:r>
            <a:r>
              <a:rPr lang="ru-RU" dirty="0"/>
              <a:t> вас ждёт </a:t>
            </a:r>
            <a:r>
              <a:rPr lang="ru-RU" dirty="0" err="1"/>
              <a:t>призитнацыя</a:t>
            </a:r>
            <a:r>
              <a:rPr lang="ru-RU" dirty="0"/>
              <a:t> про черепашку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F05C4-E12B-460C-80CF-5A0E285C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Чтобы нарисовать смайлик </a:t>
            </a:r>
            <a:r>
              <a:rPr lang="ru-RU" sz="4800" dirty="0" err="1"/>
              <a:t>ножно</a:t>
            </a:r>
            <a:r>
              <a:rPr lang="ru-RU" sz="4800" dirty="0"/>
              <a:t> прописать </a:t>
            </a:r>
            <a:r>
              <a:rPr lang="ru-RU" sz="4800" dirty="0" err="1"/>
              <a:t>токой</a:t>
            </a:r>
            <a:r>
              <a:rPr lang="ru-RU" sz="4800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33816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25C3C-0336-43E6-BA61-E1365368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5D99D-4B66-4A8C-AF71-D94B6FC8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ru-RU" sz="1600" dirty="0"/>
              <a:t> покажись;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опусти_перо</a:t>
            </a:r>
            <a:r>
              <a:rPr lang="ru-RU" sz="1600" dirty="0"/>
              <a:t>;</a:t>
            </a:r>
          </a:p>
          <a:p>
            <a:r>
              <a:rPr lang="ru-RU" sz="1600" dirty="0"/>
              <a:t>   окружность ( 120 );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подними_перо</a:t>
            </a:r>
            <a:r>
              <a:rPr lang="ru-RU" sz="1600" dirty="0"/>
              <a:t>;</a:t>
            </a:r>
          </a:p>
          <a:p>
            <a:r>
              <a:rPr lang="ru-RU" sz="1600" dirty="0"/>
              <a:t>   назад ( 60 );</a:t>
            </a:r>
          </a:p>
          <a:p>
            <a:r>
              <a:rPr lang="ru-RU" sz="1600" dirty="0"/>
              <a:t>   влево ( 90 );</a:t>
            </a:r>
          </a:p>
          <a:p>
            <a:r>
              <a:rPr lang="ru-RU" sz="1600" dirty="0"/>
              <a:t>   вперед ( 50 );</a:t>
            </a:r>
          </a:p>
          <a:p>
            <a:r>
              <a:rPr lang="ru-RU" sz="1600" dirty="0"/>
              <a:t>   вправо ( 180 );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опусти_перо</a:t>
            </a:r>
            <a:r>
              <a:rPr lang="ru-RU" sz="1600" dirty="0"/>
              <a:t>;</a:t>
            </a:r>
          </a:p>
          <a:p>
            <a:r>
              <a:rPr lang="ru-RU" sz="1600" dirty="0"/>
              <a:t>   вперед ( 100 );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подними_перо</a:t>
            </a:r>
            <a:r>
              <a:rPr lang="ru-RU" sz="1600" dirty="0"/>
              <a:t>;</a:t>
            </a:r>
          </a:p>
          <a:p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873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AAA06-276D-4291-9A0B-9397772E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99DF-8925-4EC3-AEFB-2330A1ED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</a:t>
            </a:r>
            <a:r>
              <a:rPr lang="ru-RU" dirty="0" err="1"/>
              <a:t>праграма</a:t>
            </a:r>
            <a:r>
              <a:rPr lang="ru-RU" dirty="0"/>
              <a:t> создана для </a:t>
            </a:r>
            <a:r>
              <a:rPr lang="ru-RU" dirty="0" err="1"/>
              <a:t>товоштобы</a:t>
            </a:r>
            <a:r>
              <a:rPr lang="ru-RU" dirty="0"/>
              <a:t> </a:t>
            </a:r>
            <a:r>
              <a:rPr lang="ru-RU" dirty="0" err="1"/>
              <a:t>вней</a:t>
            </a:r>
            <a:r>
              <a:rPr lang="ru-RU" dirty="0"/>
              <a:t> можно было чертить </a:t>
            </a:r>
            <a:r>
              <a:rPr lang="ru-RU" dirty="0" err="1"/>
              <a:t>ирисовать</a:t>
            </a:r>
            <a:r>
              <a:rPr lang="ru-RU" dirty="0"/>
              <a:t> всякие </a:t>
            </a:r>
            <a:r>
              <a:rPr lang="ru-RU" dirty="0" err="1"/>
              <a:t>фикурки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06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B5DE3-0CD5-4EF5-B4EE-AECAB731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1905A-B2FF-4BE7-9A33-B9730356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Мне эта </a:t>
            </a:r>
            <a:r>
              <a:rPr lang="ru-RU" dirty="0" err="1"/>
              <a:t>праграма</a:t>
            </a:r>
            <a:r>
              <a:rPr lang="ru-RU" dirty="0"/>
              <a:t> не понравилась  5 из 10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847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86A96-4741-4782-A925-FDE281B0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EED5F-0F72-46DE-A89F-36420110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 вот моя </a:t>
            </a:r>
            <a:r>
              <a:rPr lang="ru-RU" dirty="0" err="1"/>
              <a:t>призентацыя</a:t>
            </a:r>
            <a:r>
              <a:rPr lang="ru-RU" dirty="0"/>
              <a:t> подошла к </a:t>
            </a:r>
            <a:r>
              <a:rPr lang="ru-RU" dirty="0" err="1"/>
              <a:t>онцу</a:t>
            </a:r>
            <a:r>
              <a:rPr lang="ru-RU" dirty="0"/>
              <a:t> 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75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119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Здарасте </vt:lpstr>
      <vt:lpstr>  </vt:lpstr>
      <vt:lpstr>А сейчяс вас ждёт призитнацыя про черепашку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Здарасте</dc:title>
  <dc:creator>user</dc:creator>
  <cp:lastModifiedBy>user</cp:lastModifiedBy>
  <cp:revision>7</cp:revision>
  <dcterms:created xsi:type="dcterms:W3CDTF">2025-05-18T03:09:05Z</dcterms:created>
  <dcterms:modified xsi:type="dcterms:W3CDTF">2025-05-18T04:40:08Z</dcterms:modified>
</cp:coreProperties>
</file>