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5" r:id="rId4"/>
    <p:sldId id="257" r:id="rId5"/>
    <p:sldId id="258" r:id="rId6"/>
    <p:sldId id="279" r:id="rId7"/>
    <p:sldId id="280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9ADC-CE5F-4A4B-B65A-D4C3CE8C1A48}" type="datetimeFigureOut">
              <a:rPr lang="ru-RU" smtClean="0"/>
              <a:t>04.05.2025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32C-4331-42F2-BEB1-F8F88D731E6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146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9ADC-CE5F-4A4B-B65A-D4C3CE8C1A48}" type="datetimeFigureOut">
              <a:rPr lang="ru-RU" smtClean="0"/>
              <a:t>04.05.2025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32C-4331-42F2-BEB1-F8F88D731E6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48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9ADC-CE5F-4A4B-B65A-D4C3CE8C1A48}" type="datetimeFigureOut">
              <a:rPr lang="ru-RU" smtClean="0"/>
              <a:t>04.05.2025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32C-4331-42F2-BEB1-F8F88D731E6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5545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9ADC-CE5F-4A4B-B65A-D4C3CE8C1A48}" type="datetimeFigureOut">
              <a:rPr lang="ru-RU" smtClean="0"/>
              <a:t>04.05.2025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32C-4331-42F2-BEB1-F8F88D731E6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2975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9ADC-CE5F-4A4B-B65A-D4C3CE8C1A48}" type="datetimeFigureOut">
              <a:rPr lang="ru-RU" smtClean="0"/>
              <a:t>04.05.2025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32C-4331-42F2-BEB1-F8F88D731E6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0972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9ADC-CE5F-4A4B-B65A-D4C3CE8C1A48}" type="datetimeFigureOut">
              <a:rPr lang="ru-RU" smtClean="0"/>
              <a:t>04.05.2025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32C-4331-42F2-BEB1-F8F88D731E6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703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9ADC-CE5F-4A4B-B65A-D4C3CE8C1A48}" type="datetimeFigureOut">
              <a:rPr lang="ru-RU" smtClean="0"/>
              <a:t>04.05.2025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32C-4331-42F2-BEB1-F8F88D731E6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425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9ADC-CE5F-4A4B-B65A-D4C3CE8C1A48}" type="datetimeFigureOut">
              <a:rPr lang="ru-RU" smtClean="0"/>
              <a:t>04.05.2025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32C-4331-42F2-BEB1-F8F88D731E6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54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9ADC-CE5F-4A4B-B65A-D4C3CE8C1A48}" type="datetimeFigureOut">
              <a:rPr lang="ru-RU" smtClean="0"/>
              <a:t>04.05.2025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32C-4331-42F2-BEB1-F8F88D731E6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02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9ADC-CE5F-4A4B-B65A-D4C3CE8C1A48}" type="datetimeFigureOut">
              <a:rPr lang="ru-RU" smtClean="0"/>
              <a:t>04.05.2025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32C-4331-42F2-BEB1-F8F88D731E6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31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9ADC-CE5F-4A4B-B65A-D4C3CE8C1A48}" type="datetimeFigureOut">
              <a:rPr lang="ru-RU" smtClean="0"/>
              <a:t>04.05.2025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32C-4331-42F2-BEB1-F8F88D731E6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88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9ADC-CE5F-4A4B-B65A-D4C3CE8C1A48}" type="datetimeFigureOut">
              <a:rPr lang="ru-RU" smtClean="0"/>
              <a:t>04.05.2025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32C-4331-42F2-BEB1-F8F88D731E6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18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9ADC-CE5F-4A4B-B65A-D4C3CE8C1A48}" type="datetimeFigureOut">
              <a:rPr lang="ru-RU" smtClean="0"/>
              <a:t>04.05.2025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32C-4331-42F2-BEB1-F8F88D731E6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40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9ADC-CE5F-4A4B-B65A-D4C3CE8C1A48}" type="datetimeFigureOut">
              <a:rPr lang="ru-RU" smtClean="0"/>
              <a:t>04.05.2025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32C-4331-42F2-BEB1-F8F88D731E6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76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9ADC-CE5F-4A4B-B65A-D4C3CE8C1A48}" type="datetimeFigureOut">
              <a:rPr lang="ru-RU" smtClean="0"/>
              <a:t>04.05.2025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32C-4331-42F2-BEB1-F8F88D731E6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18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9ADC-CE5F-4A4B-B65A-D4C3CE8C1A48}" type="datetimeFigureOut">
              <a:rPr lang="ru-RU" smtClean="0"/>
              <a:t>04.05.2025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6B32C-4331-42F2-BEB1-F8F88D731E6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217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9ADC-CE5F-4A4B-B65A-D4C3CE8C1A48}" type="datetimeFigureOut">
              <a:rPr lang="ru-RU" smtClean="0"/>
              <a:t>04.05.2025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06B32C-4331-42F2-BEB1-F8F88D731E6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75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D3C6C-AB0B-4A45-98AA-30A81BECB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482" y="1821426"/>
            <a:ext cx="9692570" cy="136471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Thunkable</a:t>
            </a:r>
            <a:br>
              <a:rPr lang="ru-RU" sz="4800" dirty="0"/>
            </a:br>
            <a:r>
              <a:rPr lang="ru-RU" sz="4800" dirty="0"/>
              <a:t> Энциклопедия по «</a:t>
            </a:r>
            <a:r>
              <a:rPr lang="en-US" sz="4800" dirty="0"/>
              <a:t>One Piece</a:t>
            </a:r>
            <a:r>
              <a:rPr lang="ru-RU" sz="4800" dirty="0"/>
              <a:t>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014BF2-973A-45F6-887A-56DCE06BF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3186136"/>
            <a:ext cx="3925081" cy="3642851"/>
          </a:xfrm>
          <a:prstGeom prst="rect">
            <a:avLst/>
          </a:prstGeom>
        </p:spPr>
      </p:pic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F7C2863D-9ABA-425B-8684-5722252DE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7938" y="3668375"/>
            <a:ext cx="3411406" cy="1096899"/>
          </a:xfrm>
        </p:spPr>
        <p:txBody>
          <a:bodyPr/>
          <a:lstStyle/>
          <a:p>
            <a:r>
              <a:rPr lang="ru-RU" dirty="0" err="1"/>
              <a:t>Подготовил:Вячеслав</a:t>
            </a:r>
            <a:r>
              <a:rPr lang="ru-RU" dirty="0"/>
              <a:t> </a:t>
            </a:r>
            <a:r>
              <a:rPr lang="ru-RU" dirty="0" err="1"/>
              <a:t>Зюзько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848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B681C-566D-46DD-B155-FC28327C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4E6630-CA76-426F-A8BF-6CB77A49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Кто я такой?</a:t>
            </a:r>
          </a:p>
          <a:p>
            <a:r>
              <a:rPr lang="en-US" dirty="0" err="1"/>
              <a:t>Thunkable</a:t>
            </a:r>
            <a:endParaRPr lang="ru-RU" dirty="0"/>
          </a:p>
          <a:p>
            <a:r>
              <a:rPr lang="ru-RU" dirty="0"/>
              <a:t>О моём проекте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5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3ECE3-97D6-4914-8BDA-998F2493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теперь обо мне!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4DAFDA-4A5B-4AB2-9A44-29CE8798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Я Слава </a:t>
            </a:r>
            <a:r>
              <a:rPr lang="ru-RU" sz="3200" dirty="0" err="1"/>
              <a:t>Зюзько</a:t>
            </a:r>
            <a:r>
              <a:rPr lang="ru-RU" sz="3200" dirty="0"/>
              <a:t>, мне 11 лет, учусь в 4 классе  113 школы.</a:t>
            </a:r>
          </a:p>
          <a:p>
            <a:pPr marL="0" indent="0">
              <a:buNone/>
            </a:pPr>
            <a:r>
              <a:rPr lang="ru-RU" sz="3200" dirty="0"/>
              <a:t>Я люблю играть в </a:t>
            </a:r>
            <a:r>
              <a:rPr lang="ru-RU" sz="3200" dirty="0" err="1"/>
              <a:t>роблокс</a:t>
            </a:r>
            <a:r>
              <a:rPr lang="ru-RU" sz="3200" dirty="0"/>
              <a:t> и </a:t>
            </a:r>
            <a:r>
              <a:rPr lang="ru-RU" sz="3200" dirty="0" err="1"/>
              <a:t>геншин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93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3EF5D-615B-4BCA-9BDE-5DE50B17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</a:t>
            </a:r>
            <a:r>
              <a:rPr lang="en-US" dirty="0" err="1"/>
              <a:t>Thukable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C61DBD-DA4B-46E3-96C7-11BA2D913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Thunkable </a:t>
            </a:r>
            <a:r>
              <a:rPr lang="ru-RU" sz="3200" dirty="0"/>
              <a:t>это программа где можно создать свой проект она создана для того чтобы выучить блочное программирование и понять, как делаются приложения.</a:t>
            </a:r>
          </a:p>
          <a:p>
            <a:endParaRPr lang="ru-RU" sz="3200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BD662D-E273-47AD-809B-5E9386DD0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941" y="3915696"/>
            <a:ext cx="2381864" cy="280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182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F42E4-2963-457D-88AA-539B2C7E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 делаю финальный проект в </a:t>
            </a:r>
            <a:r>
              <a:rPr lang="en-US" dirty="0"/>
              <a:t>Thunkable </a:t>
            </a:r>
            <a:r>
              <a:rPr lang="ru-RU" dirty="0"/>
              <a:t>по </a:t>
            </a:r>
            <a:r>
              <a:rPr lang="en-US" dirty="0"/>
              <a:t>one piece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3F1D91-D9EC-4B91-B92A-908F59EF7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piece </a:t>
            </a:r>
            <a:r>
              <a:rPr lang="ru-RU" dirty="0"/>
              <a:t>это аниме </a:t>
            </a:r>
          </a:p>
          <a:p>
            <a:pPr marL="0" indent="0">
              <a:buNone/>
            </a:pPr>
            <a:r>
              <a:rPr lang="ru-RU" dirty="0"/>
              <a:t>Главный герой- </a:t>
            </a:r>
            <a:r>
              <a:rPr lang="ru-RU" dirty="0" err="1"/>
              <a:t>Монки</a:t>
            </a:r>
            <a:r>
              <a:rPr lang="ru-RU" dirty="0"/>
              <a:t> Д </a:t>
            </a:r>
            <a:r>
              <a:rPr lang="ru-RU" dirty="0" err="1"/>
              <a:t>Луффи</a:t>
            </a:r>
            <a:r>
              <a:rPr lang="ru-RU" dirty="0"/>
              <a:t>, мечтает стать королем пиратов.</a:t>
            </a:r>
          </a:p>
          <a:p>
            <a:pPr marL="0" indent="0">
              <a:buNone/>
            </a:pPr>
            <a:r>
              <a:rPr lang="ru-RU" dirty="0"/>
              <a:t>У него есть своя собственная верная команда </a:t>
            </a:r>
            <a:r>
              <a:rPr lang="ru-RU" dirty="0" err="1"/>
              <a:t>команда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1177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7B750-7E10-4CBA-A959-6645F855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Сейчас </a:t>
            </a:r>
            <a:r>
              <a:rPr lang="ru-RU" dirty="0" err="1"/>
              <a:t>раскажу</a:t>
            </a:r>
            <a:r>
              <a:rPr lang="ru-RU" dirty="0"/>
              <a:t> о инструментах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B75758A-9574-4419-A76A-2992CA72F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915" y="2768600"/>
            <a:ext cx="1420984" cy="13207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967BBC-B5AC-4164-A855-3B06D5597F06}"/>
              </a:ext>
            </a:extLst>
          </p:cNvPr>
          <p:cNvSpPr txBox="1"/>
          <p:nvPr/>
        </p:nvSpPr>
        <p:spPr>
          <a:xfrm>
            <a:off x="1348069" y="3108959"/>
            <a:ext cx="590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Это кнопка как по мне это самый главный блок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822D7-B220-47FB-BF64-343FAB458909}"/>
              </a:ext>
            </a:extLst>
          </p:cNvPr>
          <p:cNvSpPr txBox="1"/>
          <p:nvPr/>
        </p:nvSpPr>
        <p:spPr>
          <a:xfrm>
            <a:off x="1348069" y="3584772"/>
            <a:ext cx="5959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</a:t>
            </a:r>
            <a:r>
              <a:rPr lang="ru-RU" dirty="0" err="1"/>
              <a:t>помошью</a:t>
            </a:r>
            <a:r>
              <a:rPr lang="ru-RU" dirty="0"/>
              <a:t> ее можно  сделать на ее </a:t>
            </a:r>
            <a:r>
              <a:rPr lang="ru-RU" dirty="0" err="1"/>
              <a:t>нажитие</a:t>
            </a:r>
            <a:r>
              <a:rPr lang="ru-RU" dirty="0"/>
              <a:t> переброс на другой слайд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7468F-5BA8-46B2-BAA3-D1A80A941167}"/>
              </a:ext>
            </a:extLst>
          </p:cNvPr>
          <p:cNvSpPr txBox="1"/>
          <p:nvPr/>
        </p:nvSpPr>
        <p:spPr>
          <a:xfrm>
            <a:off x="1521303" y="4429758"/>
            <a:ext cx="146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Вот так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D8A3F3-5B84-4582-896D-719FBDDD7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79" y="4089399"/>
            <a:ext cx="2433099" cy="11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9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645A7-478C-44C5-9F48-DCC25961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инструменты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07D7AA-43F5-4605-8063-7774D1ACA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2471" y="2160589"/>
            <a:ext cx="254443" cy="3880773"/>
          </a:xfrm>
        </p:spPr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E6BDE-AB25-4F78-A371-0EC18992DB6A}"/>
              </a:ext>
            </a:extLst>
          </p:cNvPr>
          <p:cNvSpPr txBox="1"/>
          <p:nvPr/>
        </p:nvSpPr>
        <p:spPr>
          <a:xfrm>
            <a:off x="2249586" y="2945501"/>
            <a:ext cx="729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Это картинка в ней можно в ставить картинку или скриншот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C900CE-F58C-4FC2-B193-4A12AE5EE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9" y="2955606"/>
            <a:ext cx="790685" cy="7525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DC0C56-12C1-4764-9C9D-48CE190B0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5" y="3923654"/>
            <a:ext cx="781159" cy="809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83FAD6-7EDB-4316-9C64-FFA142C83E86}"/>
              </a:ext>
            </a:extLst>
          </p:cNvPr>
          <p:cNvSpPr txBox="1"/>
          <p:nvPr/>
        </p:nvSpPr>
        <p:spPr>
          <a:xfrm>
            <a:off x="2354782" y="4100975"/>
            <a:ext cx="676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Это </a:t>
            </a:r>
            <a:r>
              <a:rPr lang="ru-RU" dirty="0" err="1"/>
              <a:t>лабел</a:t>
            </a:r>
            <a:r>
              <a:rPr lang="ru-RU" dirty="0"/>
              <a:t> там можно написать </a:t>
            </a:r>
            <a:r>
              <a:rPr lang="ru-RU" dirty="0" err="1"/>
              <a:t>натпись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C41C52-4B2D-4629-9F40-60B6BC390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595" y="4780132"/>
            <a:ext cx="1105054" cy="952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32ACA4-B1B4-469B-8A3D-67954C6B9E1C}"/>
              </a:ext>
            </a:extLst>
          </p:cNvPr>
          <p:cNvSpPr txBox="1"/>
          <p:nvPr/>
        </p:nvSpPr>
        <p:spPr>
          <a:xfrm>
            <a:off x="2798910" y="4992785"/>
            <a:ext cx="217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Например вот так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A12135B-4026-452D-9073-CE7E12B027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252" y="2105979"/>
            <a:ext cx="1752845" cy="23911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169B72-FF66-4447-8E9A-809D03BEF42C}"/>
              </a:ext>
            </a:extLst>
          </p:cNvPr>
          <p:cNvSpPr txBox="1"/>
          <p:nvPr/>
        </p:nvSpPr>
        <p:spPr>
          <a:xfrm>
            <a:off x="6192840" y="3543168"/>
            <a:ext cx="201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Вот так</a:t>
            </a:r>
            <a:r>
              <a:rPr lang="en-US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65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50B73-3546-41A4-9C90-E7EFD8D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BE4651-EBEF-4FF9-9F15-758C81BF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Суть моего проекта в том, чтобы сделать небольшую энциклопедию по некоторым членам команды </a:t>
            </a:r>
            <a:r>
              <a:rPr lang="ru-RU" dirty="0" err="1"/>
              <a:t>Луффи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9929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672D9-8383-4FA9-803B-1AD96B6C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3B7F41-05D0-487F-B82B-C98A5D8D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7200" dirty="0"/>
              <a:t>ВСЕМ ПОКА СПАСИБО ЗА ПРОСМОТР</a:t>
            </a:r>
          </a:p>
        </p:txBody>
      </p:sp>
    </p:spTree>
    <p:extLst>
      <p:ext uri="{BB962C8B-B14F-4D97-AF65-F5344CB8AC3E}">
        <p14:creationId xmlns:p14="http://schemas.microsoft.com/office/powerpoint/2010/main" val="214266015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195</TotalTime>
  <Words>176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  Thunkable  Энциклопедия по «One Piece»</vt:lpstr>
      <vt:lpstr>Содержание</vt:lpstr>
      <vt:lpstr>А теперь обо мне!</vt:lpstr>
      <vt:lpstr>О Thukable</vt:lpstr>
      <vt:lpstr>Я делаю финальный проект в Thunkable по one piece</vt:lpstr>
      <vt:lpstr>Сейчас раскажу о инструментах </vt:lpstr>
      <vt:lpstr>Еще инструменты </vt:lpstr>
      <vt:lpstr>Суть проекта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Thunkable</dc:title>
  <dc:creator>user</dc:creator>
  <cp:lastModifiedBy>user</cp:lastModifiedBy>
  <cp:revision>23</cp:revision>
  <dcterms:created xsi:type="dcterms:W3CDTF">2025-04-27T03:08:31Z</dcterms:created>
  <dcterms:modified xsi:type="dcterms:W3CDTF">2025-05-04T04:55:08Z</dcterms:modified>
</cp:coreProperties>
</file>